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57" r:id="rId6"/>
    <p:sldId id="258" r:id="rId7"/>
    <p:sldId id="291" r:id="rId8"/>
    <p:sldId id="292" r:id="rId9"/>
    <p:sldId id="293" r:id="rId10"/>
    <p:sldId id="294" r:id="rId11"/>
    <p:sldId id="295" r:id="rId12"/>
    <p:sldId id="296" r:id="rId13"/>
    <p:sldId id="297" r:id="rId14"/>
    <p:sldId id="301" r:id="rId15"/>
    <p:sldId id="305" r:id="rId16"/>
    <p:sldId id="303" r:id="rId17"/>
    <p:sldId id="304" r:id="rId18"/>
    <p:sldId id="298" r:id="rId19"/>
    <p:sldId id="302" r:id="rId20"/>
    <p:sldId id="28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lvl1pPr>
    <a:lvl2pPr marL="0" marR="0" indent="45720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lvl2pPr>
    <a:lvl3pPr marL="0" marR="0" indent="91440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lvl3pPr>
    <a:lvl4pPr marL="0" marR="0" indent="137160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lvl4pPr>
    <a:lvl5pPr marL="0" marR="0" indent="182880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lvl5pPr>
    <a:lvl6pPr marL="0" marR="0" indent="228600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lvl6pPr>
    <a:lvl7pPr marL="0" marR="0" indent="274320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lvl7pPr>
    <a:lvl8pPr marL="0" marR="0" indent="320040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lvl8pPr>
    <a:lvl9pPr marL="0" marR="0" indent="365760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FD27E-90F0-DF91-BC0E-3EB7CB07E061}" v="146" dt="2024-04-08T14:20:00.832"/>
    <p1510:client id="{134EE4FC-FA45-14D3-D223-2F8A1E9A8B07}" v="56" dt="2024-04-08T14:30:05.865"/>
    <p1510:client id="{B1FB3C30-6959-53DB-BF53-AE33C6D0897A}" v="10" dt="2024-04-08T14:29:49.738"/>
    <p1510:client id="{BC612E4F-5FF2-F2D1-3323-297F7D7C457E}" v="10" dt="2024-04-08T10:07:23.29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xfrm>
            <a:off x="1143000" y="685800"/>
            <a:ext cx="4572000" cy="3429000"/>
          </a:xfrm>
          <a:prstGeom prst="rect">
            <a:avLst/>
          </a:prstGeom>
        </p:spPr>
        <p:txBody>
          <a:bodyPr/>
          <a:lstStyle/>
          <a:p>
            <a:endParaRPr/>
          </a:p>
        </p:txBody>
      </p:sp>
      <p:sp>
        <p:nvSpPr>
          <p:cNvPr id="568" name="Shape 5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tel:+028051131"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mailto:contact@idtech.it"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tel:+028051131"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mailto:contact@idtech.it"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resentazione">
    <p:bg>
      <p:bgPr>
        <a:solidFill>
          <a:srgbClr val="540716"/>
        </a:solidFill>
        <a:effectLst/>
      </p:bgPr>
    </p:bg>
    <p:spTree>
      <p:nvGrpSpPr>
        <p:cNvPr id="1" name=""/>
        <p:cNvGrpSpPr/>
        <p:nvPr/>
      </p:nvGrpSpPr>
      <p:grpSpPr>
        <a:xfrm>
          <a:off x="0" y="0"/>
          <a:ext cx="0" cy="0"/>
          <a:chOff x="0" y="0"/>
          <a:chExt cx="0" cy="0"/>
        </a:xfrm>
      </p:grpSpPr>
      <p:pic>
        <p:nvPicPr>
          <p:cNvPr id="11" name="Immagine" descr="Immagine"/>
          <p:cNvPicPr>
            <a:picLocks noChangeAspect="1"/>
          </p:cNvPicPr>
          <p:nvPr/>
        </p:nvPicPr>
        <p:blipFill>
          <a:blip r:embed="rId2">
            <a:alphaModFix amt="19800"/>
          </a:blip>
          <a:stretch>
            <a:fillRect/>
          </a:stretch>
        </p:blipFill>
        <p:spPr>
          <a:xfrm>
            <a:off x="-3175050" y="33030"/>
            <a:ext cx="32258100" cy="32242740"/>
          </a:xfrm>
          <a:prstGeom prst="rect">
            <a:avLst/>
          </a:prstGeom>
          <a:ln w="12700">
            <a:miter lim="400000"/>
          </a:ln>
        </p:spPr>
      </p:pic>
      <p:sp>
        <p:nvSpPr>
          <p:cNvPr id="12" name="Nome del documento…"/>
          <p:cNvSpPr txBox="1">
            <a:spLocks noGrp="1"/>
          </p:cNvSpPr>
          <p:nvPr>
            <p:ph type="body" sz="half" idx="21"/>
          </p:nvPr>
        </p:nvSpPr>
        <p:spPr>
          <a:xfrm>
            <a:off x="701484" y="384492"/>
            <a:ext cx="16193390" cy="4394836"/>
          </a:xfrm>
          <a:prstGeom prst="rect">
            <a:avLst/>
          </a:prstGeom>
        </p:spPr>
        <p:txBody>
          <a:bodyPr wrap="none">
            <a:spAutoFit/>
          </a:bodyPr>
          <a:lstStyle/>
          <a:p>
            <a:pPr marL="0" indent="0">
              <a:lnSpc>
                <a:spcPct val="80000"/>
              </a:lnSpc>
              <a:spcBef>
                <a:spcPts val="0"/>
              </a:spcBef>
              <a:buSzTx/>
              <a:buNone/>
              <a:defRPr sz="13000" spc="-260">
                <a:solidFill>
                  <a:srgbClr val="FFFFFF"/>
                </a:solidFill>
                <a:latin typeface="+mn-lt"/>
                <a:ea typeface="+mn-ea"/>
                <a:cs typeface="+mn-cs"/>
                <a:sym typeface="Aspekta 600"/>
              </a:defRPr>
            </a:pPr>
            <a:r>
              <a:t>Nome del documento</a:t>
            </a:r>
          </a:p>
          <a:p>
            <a:pPr marL="0" indent="0">
              <a:lnSpc>
                <a:spcPct val="80000"/>
              </a:lnSpc>
              <a:spcBef>
                <a:spcPts val="0"/>
              </a:spcBef>
              <a:buSzTx/>
              <a:buNone/>
              <a:defRPr sz="13000" spc="-260">
                <a:solidFill>
                  <a:srgbClr val="DA4141"/>
                </a:solidFill>
                <a:latin typeface="+mn-lt"/>
                <a:ea typeface="+mn-ea"/>
                <a:cs typeface="+mn-cs"/>
                <a:sym typeface="Aspekta 600"/>
              </a:defRPr>
            </a:pPr>
            <a:r>
              <a:t>Cliente</a:t>
            </a:r>
          </a:p>
        </p:txBody>
      </p:sp>
      <p:sp>
        <p:nvSpPr>
          <p:cNvPr id="13" name="Data 00/00/0000"/>
          <p:cNvSpPr txBox="1">
            <a:spLocks noGrp="1"/>
          </p:cNvSpPr>
          <p:nvPr>
            <p:ph type="body" sz="quarter" idx="22"/>
          </p:nvPr>
        </p:nvSpPr>
        <p:spPr>
          <a:xfrm>
            <a:off x="752284" y="12458700"/>
            <a:ext cx="2668169" cy="482601"/>
          </a:xfrm>
          <a:prstGeom prst="rect">
            <a:avLst/>
          </a:prstGeom>
        </p:spPr>
        <p:txBody>
          <a:bodyPr wrap="none" lIns="0" tIns="0" rIns="0" bIns="0" anchor="ctr">
            <a:spAutoFit/>
          </a:bodyPr>
          <a:lstStyle>
            <a:lvl1pPr marL="0" indent="0">
              <a:buSzTx/>
              <a:buNone/>
              <a:defRPr>
                <a:solidFill>
                  <a:srgbClr val="FFFFFF"/>
                </a:solidFill>
              </a:defRPr>
            </a:lvl1pPr>
          </a:lstStyle>
          <a:p>
            <a:r>
              <a:t> Data 00/00/0000</a:t>
            </a:r>
          </a:p>
        </p:txBody>
      </p:sp>
      <p:pic>
        <p:nvPicPr>
          <p:cNvPr id="14" name="Immagine" descr="Immagine"/>
          <p:cNvPicPr>
            <a:picLocks noChangeAspect="1"/>
          </p:cNvPicPr>
          <p:nvPr/>
        </p:nvPicPr>
        <p:blipFill>
          <a:blip r:embed="rId3"/>
          <a:stretch>
            <a:fillRect/>
          </a:stretch>
        </p:blipFill>
        <p:spPr>
          <a:xfrm>
            <a:off x="19512123" y="14666768"/>
            <a:ext cx="4118653" cy="1294147"/>
          </a:xfrm>
          <a:prstGeom prst="rect">
            <a:avLst/>
          </a:prstGeom>
          <a:ln w="12700">
            <a:miter lim="400000"/>
          </a:ln>
        </p:spPr>
      </p:pic>
      <p:pic>
        <p:nvPicPr>
          <p:cNvPr id="15" name="Immagine" descr="Immagine"/>
          <p:cNvPicPr>
            <a:picLocks noChangeAspect="1"/>
          </p:cNvPicPr>
          <p:nvPr/>
        </p:nvPicPr>
        <p:blipFill>
          <a:blip r:embed="rId4"/>
          <a:stretch>
            <a:fillRect/>
          </a:stretch>
        </p:blipFill>
        <p:spPr>
          <a:xfrm>
            <a:off x="20052495" y="11839362"/>
            <a:ext cx="3578282" cy="1124354"/>
          </a:xfrm>
          <a:prstGeom prst="rect">
            <a:avLst/>
          </a:prstGeom>
          <a:ln w="12700">
            <a:miter lim="400000"/>
          </a:ln>
        </p:spPr>
      </p:pic>
      <p:sp>
        <p:nvSpPr>
          <p:cNvPr id="16" name="Numero diapositiva"/>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lide immagini 2">
    <p:spTree>
      <p:nvGrpSpPr>
        <p:cNvPr id="1" name=""/>
        <p:cNvGrpSpPr/>
        <p:nvPr/>
      </p:nvGrpSpPr>
      <p:grpSpPr>
        <a:xfrm>
          <a:off x="0" y="0"/>
          <a:ext cx="0" cy="0"/>
          <a:chOff x="0" y="0"/>
          <a:chExt cx="0" cy="0"/>
        </a:xfrm>
      </p:grpSpPr>
      <p:sp>
        <p:nvSpPr>
          <p:cNvPr id="93"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94" name="Ciotola di insalata con riso saltato, uova sode e bacchette"/>
          <p:cNvSpPr>
            <a:spLocks noGrp="1"/>
          </p:cNvSpPr>
          <p:nvPr>
            <p:ph type="pic" idx="21"/>
          </p:nvPr>
        </p:nvSpPr>
        <p:spPr>
          <a:xfrm>
            <a:off x="9086225" y="-486619"/>
            <a:ext cx="17982644" cy="14386117"/>
          </a:xfrm>
          <a:prstGeom prst="rect">
            <a:avLst/>
          </a:prstGeom>
        </p:spPr>
        <p:txBody>
          <a:bodyPr lIns="91439" tIns="45719" rIns="91439" bIns="45719">
            <a:noAutofit/>
          </a:bodyPr>
          <a:lstStyle/>
          <a:p>
            <a:endParaRPr/>
          </a:p>
        </p:txBody>
      </p:sp>
      <p:sp>
        <p:nvSpPr>
          <p:cNvPr id="95" name="Titolo del soggetto…"/>
          <p:cNvSpPr txBox="1">
            <a:spLocks noGrp="1"/>
          </p:cNvSpPr>
          <p:nvPr>
            <p:ph type="body" sz="quarter" idx="22"/>
          </p:nvPr>
        </p:nvSpPr>
        <p:spPr>
          <a:xfrm>
            <a:off x="779065" y="804068"/>
            <a:ext cx="10479665" cy="1946534"/>
          </a:xfrm>
          <a:prstGeom prst="rect">
            <a:avLst/>
          </a:prstGeom>
        </p:spPr>
        <p:txBody>
          <a:bodyPr>
            <a:noAutofit/>
          </a:bodyPr>
          <a:lstStyle/>
          <a:p>
            <a:pPr marL="0" indent="0" defTabSz="825500">
              <a:lnSpc>
                <a:spcPct val="80000"/>
              </a:lnSpc>
              <a:spcBef>
                <a:spcPts val="0"/>
              </a:spcBef>
              <a:buSzTx/>
              <a:buNone/>
              <a:defRPr sz="6000">
                <a:solidFill>
                  <a:srgbClr val="473E31"/>
                </a:solidFill>
                <a:latin typeface="+mn-lt"/>
                <a:ea typeface="+mn-ea"/>
                <a:cs typeface="+mn-cs"/>
                <a:sym typeface="Aspekta 600"/>
              </a:defRPr>
            </a:pPr>
            <a:r>
              <a:t>Titolo del soggetto</a:t>
            </a:r>
          </a:p>
          <a:p>
            <a:pPr marL="0" indent="0" defTabSz="825500">
              <a:lnSpc>
                <a:spcPct val="80000"/>
              </a:lnSpc>
              <a:spcBef>
                <a:spcPts val="0"/>
              </a:spcBef>
              <a:buSzTx/>
              <a:buNone/>
              <a:defRPr sz="6000">
                <a:solidFill>
                  <a:srgbClr val="473E31"/>
                </a:solidFill>
                <a:latin typeface="+mn-lt"/>
                <a:ea typeface="+mn-ea"/>
                <a:cs typeface="+mn-cs"/>
                <a:sym typeface="Aspekta 600"/>
              </a:defRPr>
            </a:pPr>
            <a:r>
              <a:t>nella foto</a:t>
            </a:r>
          </a:p>
        </p:txBody>
      </p:sp>
      <p:sp>
        <p:nvSpPr>
          <p:cNvPr id="96" name="Nome della caratteristica…"/>
          <p:cNvSpPr txBox="1">
            <a:spLocks noGrp="1"/>
          </p:cNvSpPr>
          <p:nvPr>
            <p:ph type="body" sz="quarter" idx="23"/>
          </p:nvPr>
        </p:nvSpPr>
        <p:spPr>
          <a:xfrm>
            <a:off x="777984" y="3314911"/>
            <a:ext cx="10481828" cy="3250803"/>
          </a:xfrm>
          <a:prstGeom prst="rect">
            <a:avLst/>
          </a:prstGeom>
        </p:spPr>
        <p:txBody>
          <a:bodyPr lIns="0" tIns="0" rIns="0" bIns="0">
            <a:noAutofit/>
          </a:bodyPr>
          <a:lstStyle/>
          <a:p>
            <a:pPr marL="266700" indent="-266700">
              <a:lnSpc>
                <a:spcPct val="110000"/>
              </a:lnSpc>
              <a:spcBef>
                <a:spcPts val="0"/>
              </a:spcBef>
              <a:buSzPct val="100000"/>
              <a:defRPr sz="3000"/>
            </a:pPr>
            <a:r>
              <a:t>Nome della caratteristica</a:t>
            </a:r>
          </a:p>
          <a:p>
            <a:pPr marL="266700" indent="-266700">
              <a:lnSpc>
                <a:spcPct val="110000"/>
              </a:lnSpc>
              <a:spcBef>
                <a:spcPts val="0"/>
              </a:spcBef>
              <a:buSzPct val="100000"/>
              <a:defRPr sz="3000"/>
            </a:pPr>
            <a:r>
              <a:t>Nome della caratteristica</a:t>
            </a:r>
          </a:p>
          <a:p>
            <a:pPr marL="266700" indent="-266700">
              <a:lnSpc>
                <a:spcPct val="110000"/>
              </a:lnSpc>
              <a:spcBef>
                <a:spcPts val="0"/>
              </a:spcBef>
              <a:buSzPct val="100000"/>
              <a:defRPr sz="3000"/>
            </a:pPr>
            <a:r>
              <a:t>Nome della caratteristica</a:t>
            </a:r>
          </a:p>
          <a:p>
            <a:pPr marL="266700" indent="-266700">
              <a:lnSpc>
                <a:spcPct val="110000"/>
              </a:lnSpc>
              <a:spcBef>
                <a:spcPts val="0"/>
              </a:spcBef>
              <a:buSzPct val="100000"/>
              <a:defRPr sz="3000"/>
            </a:pPr>
            <a:r>
              <a:t>Nome della caratteristica</a:t>
            </a:r>
          </a:p>
        </p:txBody>
      </p:sp>
      <p:pic>
        <p:nvPicPr>
          <p:cNvPr id="97"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lide immagini 3">
    <p:spTree>
      <p:nvGrpSpPr>
        <p:cNvPr id="1" name=""/>
        <p:cNvGrpSpPr/>
        <p:nvPr/>
      </p:nvGrpSpPr>
      <p:grpSpPr>
        <a:xfrm>
          <a:off x="0" y="0"/>
          <a:ext cx="0" cy="0"/>
          <a:chOff x="0" y="0"/>
          <a:chExt cx="0" cy="0"/>
        </a:xfrm>
      </p:grpSpPr>
      <p:sp>
        <p:nvSpPr>
          <p:cNvPr id="104"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pic>
        <p:nvPicPr>
          <p:cNvPr id="105" name="Immagine" descr="Immagine"/>
          <p:cNvPicPr>
            <a:picLocks noChangeAspect="1"/>
          </p:cNvPicPr>
          <p:nvPr/>
        </p:nvPicPr>
        <p:blipFill>
          <a:blip r:embed="rId2"/>
          <a:stretch>
            <a:fillRect/>
          </a:stretch>
        </p:blipFill>
        <p:spPr>
          <a:xfrm>
            <a:off x="768896" y="12250405"/>
            <a:ext cx="708790" cy="708453"/>
          </a:xfrm>
          <a:prstGeom prst="rect">
            <a:avLst/>
          </a:prstGeom>
          <a:ln w="12700">
            <a:miter lim="400000"/>
          </a:ln>
        </p:spPr>
      </p:pic>
      <p:sp>
        <p:nvSpPr>
          <p:cNvPr id="106" name="Ciotola di insalata con riso saltato, uova sode e bacchette"/>
          <p:cNvSpPr>
            <a:spLocks noGrp="1"/>
          </p:cNvSpPr>
          <p:nvPr>
            <p:ph type="pic" idx="21"/>
          </p:nvPr>
        </p:nvSpPr>
        <p:spPr>
          <a:xfrm>
            <a:off x="-661246" y="-4016269"/>
            <a:ext cx="25706295" cy="20565038"/>
          </a:xfrm>
          <a:prstGeom prst="rect">
            <a:avLst/>
          </a:prstGeom>
        </p:spPr>
        <p:txBody>
          <a:bodyPr lIns="91439" tIns="45719" rIns="91439" bIns="45719">
            <a:noAutofit/>
          </a:bodyPr>
          <a:lstStyle/>
          <a:p>
            <a:endParaRPr/>
          </a:p>
        </p:txBody>
      </p:sp>
      <p:sp>
        <p:nvSpPr>
          <p:cNvPr id="107" name="Titolo del soggetto nella foto"/>
          <p:cNvSpPr txBox="1">
            <a:spLocks noGrp="1"/>
          </p:cNvSpPr>
          <p:nvPr>
            <p:ph type="body" sz="quarter" idx="22"/>
          </p:nvPr>
        </p:nvSpPr>
        <p:spPr>
          <a:xfrm>
            <a:off x="779065" y="804068"/>
            <a:ext cx="16601462" cy="1224619"/>
          </a:xfrm>
          <a:prstGeom prst="rect">
            <a:avLst/>
          </a:prstGeom>
        </p:spPr>
        <p:txBody>
          <a:bodyPr>
            <a:noAutofit/>
          </a:bodyPr>
          <a:lstStyle>
            <a:lvl1pPr marL="0" indent="0" defTabSz="825500">
              <a:lnSpc>
                <a:spcPct val="80000"/>
              </a:lnSpc>
              <a:spcBef>
                <a:spcPts val="0"/>
              </a:spcBef>
              <a:buSzTx/>
              <a:buNone/>
              <a:defRPr sz="6000">
                <a:solidFill>
                  <a:srgbClr val="473E31"/>
                </a:solidFill>
                <a:latin typeface="+mn-lt"/>
                <a:ea typeface="+mn-ea"/>
                <a:cs typeface="+mn-cs"/>
                <a:sym typeface="Aspekta 600"/>
              </a:defRPr>
            </a:lvl1pPr>
          </a:lstStyle>
          <a:p>
            <a:r>
              <a:t>Titolo del soggetto nella foto</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olo titolo">
    <p:bg>
      <p:bgPr>
        <a:solidFill>
          <a:srgbClr val="FEF7E8"/>
        </a:solidFill>
        <a:effectLst/>
      </p:bgPr>
    </p:bg>
    <p:spTree>
      <p:nvGrpSpPr>
        <p:cNvPr id="1" name=""/>
        <p:cNvGrpSpPr/>
        <p:nvPr/>
      </p:nvGrpSpPr>
      <p:grpSpPr>
        <a:xfrm>
          <a:off x="0" y="0"/>
          <a:ext cx="0" cy="0"/>
          <a:chOff x="0" y="0"/>
          <a:chExt cx="0" cy="0"/>
        </a:xfrm>
      </p:grpSpPr>
      <p:sp>
        <p:nvSpPr>
          <p:cNvPr id="114"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115" name="Questo è un titolo che cattura l’attenzione."/>
          <p:cNvSpPr txBox="1">
            <a:spLocks noGrp="1"/>
          </p:cNvSpPr>
          <p:nvPr>
            <p:ph type="body" sz="quarter" idx="21"/>
          </p:nvPr>
        </p:nvSpPr>
        <p:spPr>
          <a:xfrm>
            <a:off x="3987758" y="5312092"/>
            <a:ext cx="16408484" cy="3091816"/>
          </a:xfrm>
          <a:prstGeom prst="rect">
            <a:avLst/>
          </a:prstGeom>
        </p:spPr>
        <p:txBody>
          <a:bodyPr anchor="ctr">
            <a:spAutoFit/>
          </a:bodyPr>
          <a:lstStyle>
            <a:lvl1pPr marL="0" indent="0">
              <a:lnSpc>
                <a:spcPct val="80000"/>
              </a:lnSpc>
              <a:spcBef>
                <a:spcPts val="0"/>
              </a:spcBef>
              <a:buSzTx/>
              <a:buNone/>
              <a:defRPr sz="9000" spc="-180">
                <a:solidFill>
                  <a:srgbClr val="540716"/>
                </a:solidFill>
                <a:latin typeface="+mn-lt"/>
                <a:ea typeface="+mn-ea"/>
                <a:cs typeface="+mn-cs"/>
                <a:sym typeface="Aspekta 600"/>
              </a:defRPr>
            </a:lvl1pPr>
          </a:lstStyle>
          <a:p>
            <a:r>
              <a:t>Questo è un titolo che cattura l’attenzione.</a:t>
            </a:r>
          </a:p>
        </p:txBody>
      </p:sp>
      <p:pic>
        <p:nvPicPr>
          <p:cNvPr id="116" name="Immagine" descr="Immagine"/>
          <p:cNvPicPr>
            <a:picLocks noChangeAspect="1"/>
          </p:cNvPicPr>
          <p:nvPr/>
        </p:nvPicPr>
        <p:blipFill>
          <a:blip r:embed="rId2"/>
          <a:stretch>
            <a:fillRect/>
          </a:stretch>
        </p:blipFill>
        <p:spPr>
          <a:xfrm>
            <a:off x="765924" y="12579536"/>
            <a:ext cx="1276844" cy="401205"/>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Intestazione">
    <p:spTree>
      <p:nvGrpSpPr>
        <p:cNvPr id="1" name=""/>
        <p:cNvGrpSpPr/>
        <p:nvPr/>
      </p:nvGrpSpPr>
      <p:grpSpPr>
        <a:xfrm>
          <a:off x="0" y="0"/>
          <a:ext cx="0" cy="0"/>
          <a:chOff x="0" y="0"/>
          <a:chExt cx="0" cy="0"/>
        </a:xfrm>
      </p:grpSpPr>
      <p:sp>
        <p:nvSpPr>
          <p:cNvPr id="123"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124" name="Questo è un paragrafo da utilizzare per le  intestazioni o le presentazioni di un argomento. Questo è un paragrafo da utilizzare per le  intestazioni o le presentazioni di un argomento. Questo è un paragrafo da utilizzare per le  intestazioni o le presen"/>
          <p:cNvSpPr txBox="1">
            <a:spLocks noGrp="1"/>
          </p:cNvSpPr>
          <p:nvPr>
            <p:ph type="body" idx="21"/>
          </p:nvPr>
        </p:nvSpPr>
        <p:spPr>
          <a:xfrm>
            <a:off x="752284" y="455612"/>
            <a:ext cx="22017718" cy="7064376"/>
          </a:xfrm>
          <a:prstGeom prst="rect">
            <a:avLst/>
          </a:prstGeom>
        </p:spPr>
        <p:txBody>
          <a:bodyPr>
            <a:spAutoFit/>
          </a:bodyPr>
          <a:lstStyle>
            <a:lvl1pPr marL="0" indent="0">
              <a:lnSpc>
                <a:spcPct val="80000"/>
              </a:lnSpc>
              <a:spcBef>
                <a:spcPts val="0"/>
              </a:spcBef>
              <a:buSzTx/>
              <a:buNone/>
              <a:defRPr sz="7600" spc="-152">
                <a:solidFill>
                  <a:srgbClr val="473E31"/>
                </a:solidFill>
                <a:latin typeface="Aspekta 550"/>
                <a:ea typeface="Aspekta 550"/>
                <a:cs typeface="Aspekta 550"/>
                <a:sym typeface="Aspekta 550"/>
              </a:defRPr>
            </a:lvl1pPr>
          </a:lstStyle>
          <a:p>
            <a:r>
              <a:t>Questo è un paragrafo da utilizzare per le  intestazioni o le presentazioni di un argomento. Questo è un paragrafo da utilizzare per le  intestazioni o le presentazioni di un argomento. Questo è un paragrafo da utilizzare per le  intestazioni o le presentazioni di un argomento. </a:t>
            </a:r>
          </a:p>
        </p:txBody>
      </p:sp>
      <p:pic>
        <p:nvPicPr>
          <p:cNvPr id="125"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Elenco">
    <p:spTree>
      <p:nvGrpSpPr>
        <p:cNvPr id="1" name=""/>
        <p:cNvGrpSpPr/>
        <p:nvPr/>
      </p:nvGrpSpPr>
      <p:grpSpPr>
        <a:xfrm>
          <a:off x="0" y="0"/>
          <a:ext cx="0" cy="0"/>
          <a:chOff x="0" y="0"/>
          <a:chExt cx="0" cy="0"/>
        </a:xfrm>
      </p:grpSpPr>
      <p:sp>
        <p:nvSpPr>
          <p:cNvPr id="132"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133" name="Obiettivi"/>
          <p:cNvSpPr txBox="1">
            <a:spLocks noGrp="1"/>
          </p:cNvSpPr>
          <p:nvPr>
            <p:ph type="body" sz="quarter" idx="21"/>
          </p:nvPr>
        </p:nvSpPr>
        <p:spPr>
          <a:xfrm>
            <a:off x="3786356" y="5158580"/>
            <a:ext cx="16309836" cy="909943"/>
          </a:xfrm>
          <a:prstGeom prst="rect">
            <a:avLst/>
          </a:prstGeom>
        </p:spPr>
        <p:txBody>
          <a:bodyPr lIns="0" tIns="0" rIns="0" bIns="0">
            <a:noAutofit/>
          </a:bodyPr>
          <a:lstStyle>
            <a:lvl1pPr marL="0" indent="0" defTabSz="825500">
              <a:lnSpc>
                <a:spcPct val="80000"/>
              </a:lnSpc>
              <a:spcBef>
                <a:spcPts val="0"/>
              </a:spcBef>
              <a:buSzTx/>
              <a:buNone/>
              <a:defRPr sz="6000">
                <a:solidFill>
                  <a:srgbClr val="473E31"/>
                </a:solidFill>
                <a:latin typeface="+mn-lt"/>
                <a:ea typeface="+mn-ea"/>
                <a:cs typeface="+mn-cs"/>
                <a:sym typeface="Aspekta 600"/>
              </a:defRPr>
            </a:lvl1pPr>
          </a:lstStyle>
          <a:p>
            <a:r>
              <a:t>Obiettivi</a:t>
            </a:r>
          </a:p>
        </p:txBody>
      </p:sp>
      <p:sp>
        <p:nvSpPr>
          <p:cNvPr id="134" name="Nome obiettivo…"/>
          <p:cNvSpPr txBox="1">
            <a:spLocks noGrp="1"/>
          </p:cNvSpPr>
          <p:nvPr>
            <p:ph type="body" sz="quarter" idx="22"/>
          </p:nvPr>
        </p:nvSpPr>
        <p:spPr>
          <a:xfrm>
            <a:off x="3776940" y="6381553"/>
            <a:ext cx="16830120" cy="2175867"/>
          </a:xfrm>
          <a:prstGeom prst="rect">
            <a:avLst/>
          </a:prstGeom>
        </p:spPr>
        <p:txBody>
          <a:bodyPr lIns="0" tIns="0" rIns="0" bIns="0">
            <a:noAutofit/>
          </a:bodyPr>
          <a:lstStyle/>
          <a:p>
            <a:pPr marL="266700" indent="-266700">
              <a:lnSpc>
                <a:spcPct val="110000"/>
              </a:lnSpc>
              <a:spcBef>
                <a:spcPts val="0"/>
              </a:spcBef>
              <a:buSzPct val="100000"/>
              <a:defRPr sz="3000">
                <a:solidFill>
                  <a:srgbClr val="5E5E5E"/>
                </a:solidFill>
              </a:defRPr>
            </a:pPr>
            <a:r>
              <a:t>Nome obiettivo</a:t>
            </a:r>
          </a:p>
          <a:p>
            <a:pPr marL="266700" indent="-266700">
              <a:lnSpc>
                <a:spcPct val="110000"/>
              </a:lnSpc>
              <a:spcBef>
                <a:spcPts val="0"/>
              </a:spcBef>
              <a:buSzPct val="100000"/>
              <a:defRPr sz="3000">
                <a:solidFill>
                  <a:srgbClr val="5E5E5E"/>
                </a:solidFill>
              </a:defRPr>
            </a:pPr>
            <a:r>
              <a:t>Nome obiettivo</a:t>
            </a:r>
          </a:p>
          <a:p>
            <a:pPr marL="266700" indent="-266700">
              <a:lnSpc>
                <a:spcPct val="110000"/>
              </a:lnSpc>
              <a:spcBef>
                <a:spcPts val="0"/>
              </a:spcBef>
              <a:buSzPct val="100000"/>
              <a:defRPr sz="3000">
                <a:solidFill>
                  <a:srgbClr val="5E5E5E"/>
                </a:solidFill>
              </a:defRPr>
            </a:pPr>
            <a:r>
              <a:t>Nome obiettivo</a:t>
            </a:r>
          </a:p>
        </p:txBody>
      </p:sp>
      <p:pic>
        <p:nvPicPr>
          <p:cNvPr id="135"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lienti">
    <p:spTree>
      <p:nvGrpSpPr>
        <p:cNvPr id="1" name=""/>
        <p:cNvGrpSpPr/>
        <p:nvPr/>
      </p:nvGrpSpPr>
      <p:grpSpPr>
        <a:xfrm>
          <a:off x="0" y="0"/>
          <a:ext cx="0" cy="0"/>
          <a:chOff x="0" y="0"/>
          <a:chExt cx="0" cy="0"/>
        </a:xfrm>
      </p:grpSpPr>
      <p:sp>
        <p:nvSpPr>
          <p:cNvPr id="142"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143" name="Clienti"/>
          <p:cNvSpPr txBox="1">
            <a:spLocks noGrp="1"/>
          </p:cNvSpPr>
          <p:nvPr>
            <p:ph type="body" sz="quarter" idx="21"/>
          </p:nvPr>
        </p:nvSpPr>
        <p:spPr>
          <a:xfrm>
            <a:off x="753665" y="778668"/>
            <a:ext cx="7487048" cy="1433514"/>
          </a:xfrm>
          <a:prstGeom prst="rect">
            <a:avLst/>
          </a:prstGeom>
        </p:spPr>
        <p:txBody>
          <a:bodyPr/>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Clienti</a:t>
            </a:r>
          </a:p>
        </p:txBody>
      </p:sp>
      <p:sp>
        <p:nvSpPr>
          <p:cNvPr id="144" name="Immagine"/>
          <p:cNvSpPr>
            <a:spLocks noGrp="1"/>
          </p:cNvSpPr>
          <p:nvPr>
            <p:ph type="pic" sz="quarter" idx="22"/>
          </p:nvPr>
        </p:nvSpPr>
        <p:spPr>
          <a:xfrm>
            <a:off x="2009775" y="2528117"/>
            <a:ext cx="3295497" cy="1344564"/>
          </a:xfrm>
          <a:prstGeom prst="rect">
            <a:avLst/>
          </a:prstGeom>
        </p:spPr>
        <p:txBody>
          <a:bodyPr lIns="91439" tIns="45719" rIns="91439" bIns="45719">
            <a:noAutofit/>
          </a:bodyPr>
          <a:lstStyle/>
          <a:p>
            <a:endParaRPr/>
          </a:p>
        </p:txBody>
      </p:sp>
      <p:sp>
        <p:nvSpPr>
          <p:cNvPr id="145" name="Immagine"/>
          <p:cNvSpPr>
            <a:spLocks noGrp="1"/>
          </p:cNvSpPr>
          <p:nvPr>
            <p:ph type="pic" sz="quarter" idx="23"/>
          </p:nvPr>
        </p:nvSpPr>
        <p:spPr>
          <a:xfrm>
            <a:off x="6276975" y="2528117"/>
            <a:ext cx="3295497" cy="1344564"/>
          </a:xfrm>
          <a:prstGeom prst="rect">
            <a:avLst/>
          </a:prstGeom>
        </p:spPr>
        <p:txBody>
          <a:bodyPr lIns="91439" tIns="45719" rIns="91439" bIns="45719">
            <a:noAutofit/>
          </a:bodyPr>
          <a:lstStyle/>
          <a:p>
            <a:endParaRPr/>
          </a:p>
        </p:txBody>
      </p:sp>
      <p:sp>
        <p:nvSpPr>
          <p:cNvPr id="146" name="Immagine"/>
          <p:cNvSpPr>
            <a:spLocks noGrp="1"/>
          </p:cNvSpPr>
          <p:nvPr>
            <p:ph type="pic" sz="quarter" idx="24"/>
          </p:nvPr>
        </p:nvSpPr>
        <p:spPr>
          <a:xfrm>
            <a:off x="10544175" y="2528117"/>
            <a:ext cx="3295497" cy="1344564"/>
          </a:xfrm>
          <a:prstGeom prst="rect">
            <a:avLst/>
          </a:prstGeom>
        </p:spPr>
        <p:txBody>
          <a:bodyPr lIns="91439" tIns="45719" rIns="91439" bIns="45719">
            <a:noAutofit/>
          </a:bodyPr>
          <a:lstStyle/>
          <a:p>
            <a:endParaRPr/>
          </a:p>
        </p:txBody>
      </p:sp>
      <p:sp>
        <p:nvSpPr>
          <p:cNvPr id="147" name="Immagine"/>
          <p:cNvSpPr>
            <a:spLocks noGrp="1"/>
          </p:cNvSpPr>
          <p:nvPr>
            <p:ph type="pic" sz="quarter" idx="25"/>
          </p:nvPr>
        </p:nvSpPr>
        <p:spPr>
          <a:xfrm>
            <a:off x="14811375" y="2528117"/>
            <a:ext cx="3295497" cy="1344564"/>
          </a:xfrm>
          <a:prstGeom prst="rect">
            <a:avLst/>
          </a:prstGeom>
        </p:spPr>
        <p:txBody>
          <a:bodyPr lIns="91439" tIns="45719" rIns="91439" bIns="45719">
            <a:noAutofit/>
          </a:bodyPr>
          <a:lstStyle/>
          <a:p>
            <a:endParaRPr/>
          </a:p>
        </p:txBody>
      </p:sp>
      <p:sp>
        <p:nvSpPr>
          <p:cNvPr id="148" name="Immagine"/>
          <p:cNvSpPr>
            <a:spLocks noGrp="1"/>
          </p:cNvSpPr>
          <p:nvPr>
            <p:ph type="pic" sz="quarter" idx="26"/>
          </p:nvPr>
        </p:nvSpPr>
        <p:spPr>
          <a:xfrm>
            <a:off x="19078575" y="2528117"/>
            <a:ext cx="3295497" cy="1344564"/>
          </a:xfrm>
          <a:prstGeom prst="rect">
            <a:avLst/>
          </a:prstGeom>
        </p:spPr>
        <p:txBody>
          <a:bodyPr lIns="91439" tIns="45719" rIns="91439" bIns="45719">
            <a:noAutofit/>
          </a:bodyPr>
          <a:lstStyle/>
          <a:p>
            <a:endParaRPr/>
          </a:p>
        </p:txBody>
      </p:sp>
      <p:sp>
        <p:nvSpPr>
          <p:cNvPr id="149" name="Immagine"/>
          <p:cNvSpPr>
            <a:spLocks noGrp="1"/>
          </p:cNvSpPr>
          <p:nvPr>
            <p:ph type="pic" sz="quarter" idx="27"/>
          </p:nvPr>
        </p:nvSpPr>
        <p:spPr>
          <a:xfrm>
            <a:off x="2009775" y="4356917"/>
            <a:ext cx="3295497" cy="1344564"/>
          </a:xfrm>
          <a:prstGeom prst="rect">
            <a:avLst/>
          </a:prstGeom>
        </p:spPr>
        <p:txBody>
          <a:bodyPr lIns="91439" tIns="45719" rIns="91439" bIns="45719">
            <a:noAutofit/>
          </a:bodyPr>
          <a:lstStyle/>
          <a:p>
            <a:endParaRPr/>
          </a:p>
        </p:txBody>
      </p:sp>
      <p:sp>
        <p:nvSpPr>
          <p:cNvPr id="150" name="Immagine"/>
          <p:cNvSpPr>
            <a:spLocks noGrp="1"/>
          </p:cNvSpPr>
          <p:nvPr>
            <p:ph type="pic" sz="quarter" idx="28"/>
          </p:nvPr>
        </p:nvSpPr>
        <p:spPr>
          <a:xfrm>
            <a:off x="6276975" y="4356917"/>
            <a:ext cx="3295497" cy="1344564"/>
          </a:xfrm>
          <a:prstGeom prst="rect">
            <a:avLst/>
          </a:prstGeom>
        </p:spPr>
        <p:txBody>
          <a:bodyPr lIns="91439" tIns="45719" rIns="91439" bIns="45719">
            <a:noAutofit/>
          </a:bodyPr>
          <a:lstStyle/>
          <a:p>
            <a:endParaRPr/>
          </a:p>
        </p:txBody>
      </p:sp>
      <p:sp>
        <p:nvSpPr>
          <p:cNvPr id="151" name="Immagine"/>
          <p:cNvSpPr>
            <a:spLocks noGrp="1"/>
          </p:cNvSpPr>
          <p:nvPr>
            <p:ph type="pic" sz="quarter" idx="29"/>
          </p:nvPr>
        </p:nvSpPr>
        <p:spPr>
          <a:xfrm>
            <a:off x="10544175" y="4356917"/>
            <a:ext cx="3295497" cy="1344564"/>
          </a:xfrm>
          <a:prstGeom prst="rect">
            <a:avLst/>
          </a:prstGeom>
        </p:spPr>
        <p:txBody>
          <a:bodyPr lIns="91439" tIns="45719" rIns="91439" bIns="45719">
            <a:noAutofit/>
          </a:bodyPr>
          <a:lstStyle/>
          <a:p>
            <a:endParaRPr/>
          </a:p>
        </p:txBody>
      </p:sp>
      <p:sp>
        <p:nvSpPr>
          <p:cNvPr id="152" name="Immagine"/>
          <p:cNvSpPr>
            <a:spLocks noGrp="1"/>
          </p:cNvSpPr>
          <p:nvPr>
            <p:ph type="pic" sz="quarter" idx="30"/>
          </p:nvPr>
        </p:nvSpPr>
        <p:spPr>
          <a:xfrm>
            <a:off x="14811375" y="4356917"/>
            <a:ext cx="3295497" cy="1344564"/>
          </a:xfrm>
          <a:prstGeom prst="rect">
            <a:avLst/>
          </a:prstGeom>
        </p:spPr>
        <p:txBody>
          <a:bodyPr lIns="91439" tIns="45719" rIns="91439" bIns="45719">
            <a:noAutofit/>
          </a:bodyPr>
          <a:lstStyle/>
          <a:p>
            <a:endParaRPr/>
          </a:p>
        </p:txBody>
      </p:sp>
      <p:sp>
        <p:nvSpPr>
          <p:cNvPr id="153" name="Immagine"/>
          <p:cNvSpPr>
            <a:spLocks noGrp="1"/>
          </p:cNvSpPr>
          <p:nvPr>
            <p:ph type="pic" sz="quarter" idx="31"/>
          </p:nvPr>
        </p:nvSpPr>
        <p:spPr>
          <a:xfrm>
            <a:off x="19078575" y="4356917"/>
            <a:ext cx="3295497" cy="1344564"/>
          </a:xfrm>
          <a:prstGeom prst="rect">
            <a:avLst/>
          </a:prstGeom>
        </p:spPr>
        <p:txBody>
          <a:bodyPr lIns="91439" tIns="45719" rIns="91439" bIns="45719">
            <a:noAutofit/>
          </a:bodyPr>
          <a:lstStyle/>
          <a:p>
            <a:endParaRPr/>
          </a:p>
        </p:txBody>
      </p:sp>
      <p:sp>
        <p:nvSpPr>
          <p:cNvPr id="154" name="Immagine"/>
          <p:cNvSpPr>
            <a:spLocks noGrp="1"/>
          </p:cNvSpPr>
          <p:nvPr>
            <p:ph type="pic" sz="quarter" idx="32"/>
          </p:nvPr>
        </p:nvSpPr>
        <p:spPr>
          <a:xfrm>
            <a:off x="2009775" y="6185717"/>
            <a:ext cx="3295497" cy="1344564"/>
          </a:xfrm>
          <a:prstGeom prst="rect">
            <a:avLst/>
          </a:prstGeom>
        </p:spPr>
        <p:txBody>
          <a:bodyPr lIns="91439" tIns="45719" rIns="91439" bIns="45719">
            <a:noAutofit/>
          </a:bodyPr>
          <a:lstStyle/>
          <a:p>
            <a:endParaRPr/>
          </a:p>
        </p:txBody>
      </p:sp>
      <p:sp>
        <p:nvSpPr>
          <p:cNvPr id="155" name="Immagine"/>
          <p:cNvSpPr>
            <a:spLocks noGrp="1"/>
          </p:cNvSpPr>
          <p:nvPr>
            <p:ph type="pic" sz="quarter" idx="33"/>
          </p:nvPr>
        </p:nvSpPr>
        <p:spPr>
          <a:xfrm>
            <a:off x="6276975" y="6185717"/>
            <a:ext cx="3295497" cy="1344564"/>
          </a:xfrm>
          <a:prstGeom prst="rect">
            <a:avLst/>
          </a:prstGeom>
        </p:spPr>
        <p:txBody>
          <a:bodyPr lIns="91439" tIns="45719" rIns="91439" bIns="45719">
            <a:noAutofit/>
          </a:bodyPr>
          <a:lstStyle/>
          <a:p>
            <a:endParaRPr/>
          </a:p>
        </p:txBody>
      </p:sp>
      <p:sp>
        <p:nvSpPr>
          <p:cNvPr id="156" name="Immagine"/>
          <p:cNvSpPr>
            <a:spLocks noGrp="1"/>
          </p:cNvSpPr>
          <p:nvPr>
            <p:ph type="pic" sz="quarter" idx="34"/>
          </p:nvPr>
        </p:nvSpPr>
        <p:spPr>
          <a:xfrm>
            <a:off x="10544175" y="6185717"/>
            <a:ext cx="3295497" cy="1344564"/>
          </a:xfrm>
          <a:prstGeom prst="rect">
            <a:avLst/>
          </a:prstGeom>
        </p:spPr>
        <p:txBody>
          <a:bodyPr lIns="91439" tIns="45719" rIns="91439" bIns="45719">
            <a:noAutofit/>
          </a:bodyPr>
          <a:lstStyle/>
          <a:p>
            <a:endParaRPr/>
          </a:p>
        </p:txBody>
      </p:sp>
      <p:sp>
        <p:nvSpPr>
          <p:cNvPr id="157" name="Immagine"/>
          <p:cNvSpPr>
            <a:spLocks noGrp="1"/>
          </p:cNvSpPr>
          <p:nvPr>
            <p:ph type="pic" sz="quarter" idx="35"/>
          </p:nvPr>
        </p:nvSpPr>
        <p:spPr>
          <a:xfrm>
            <a:off x="14811375" y="6185717"/>
            <a:ext cx="3295497" cy="1344564"/>
          </a:xfrm>
          <a:prstGeom prst="rect">
            <a:avLst/>
          </a:prstGeom>
        </p:spPr>
        <p:txBody>
          <a:bodyPr lIns="91439" tIns="45719" rIns="91439" bIns="45719">
            <a:noAutofit/>
          </a:bodyPr>
          <a:lstStyle/>
          <a:p>
            <a:endParaRPr/>
          </a:p>
        </p:txBody>
      </p:sp>
      <p:sp>
        <p:nvSpPr>
          <p:cNvPr id="158" name="Immagine"/>
          <p:cNvSpPr>
            <a:spLocks noGrp="1"/>
          </p:cNvSpPr>
          <p:nvPr>
            <p:ph type="pic" sz="quarter" idx="36"/>
          </p:nvPr>
        </p:nvSpPr>
        <p:spPr>
          <a:xfrm>
            <a:off x="19078575" y="6185717"/>
            <a:ext cx="3295497" cy="1344564"/>
          </a:xfrm>
          <a:prstGeom prst="rect">
            <a:avLst/>
          </a:prstGeom>
        </p:spPr>
        <p:txBody>
          <a:bodyPr lIns="91439" tIns="45719" rIns="91439" bIns="45719">
            <a:noAutofit/>
          </a:bodyPr>
          <a:lstStyle/>
          <a:p>
            <a:endParaRPr/>
          </a:p>
        </p:txBody>
      </p:sp>
      <p:sp>
        <p:nvSpPr>
          <p:cNvPr id="159" name="Immagine"/>
          <p:cNvSpPr>
            <a:spLocks noGrp="1"/>
          </p:cNvSpPr>
          <p:nvPr>
            <p:ph type="pic" sz="quarter" idx="37"/>
          </p:nvPr>
        </p:nvSpPr>
        <p:spPr>
          <a:xfrm>
            <a:off x="2009775" y="8014517"/>
            <a:ext cx="3295497" cy="1344564"/>
          </a:xfrm>
          <a:prstGeom prst="rect">
            <a:avLst/>
          </a:prstGeom>
        </p:spPr>
        <p:txBody>
          <a:bodyPr lIns="91439" tIns="45719" rIns="91439" bIns="45719">
            <a:noAutofit/>
          </a:bodyPr>
          <a:lstStyle/>
          <a:p>
            <a:endParaRPr/>
          </a:p>
        </p:txBody>
      </p:sp>
      <p:sp>
        <p:nvSpPr>
          <p:cNvPr id="160" name="Immagine"/>
          <p:cNvSpPr>
            <a:spLocks noGrp="1"/>
          </p:cNvSpPr>
          <p:nvPr>
            <p:ph type="pic" sz="quarter" idx="38"/>
          </p:nvPr>
        </p:nvSpPr>
        <p:spPr>
          <a:xfrm>
            <a:off x="6276975" y="8014517"/>
            <a:ext cx="3295497" cy="1344564"/>
          </a:xfrm>
          <a:prstGeom prst="rect">
            <a:avLst/>
          </a:prstGeom>
        </p:spPr>
        <p:txBody>
          <a:bodyPr lIns="91439" tIns="45719" rIns="91439" bIns="45719">
            <a:noAutofit/>
          </a:bodyPr>
          <a:lstStyle/>
          <a:p>
            <a:endParaRPr/>
          </a:p>
        </p:txBody>
      </p:sp>
      <p:sp>
        <p:nvSpPr>
          <p:cNvPr id="161" name="Immagine"/>
          <p:cNvSpPr>
            <a:spLocks noGrp="1"/>
          </p:cNvSpPr>
          <p:nvPr>
            <p:ph type="pic" sz="quarter" idx="39"/>
          </p:nvPr>
        </p:nvSpPr>
        <p:spPr>
          <a:xfrm>
            <a:off x="10544175" y="8014517"/>
            <a:ext cx="3295497" cy="1344564"/>
          </a:xfrm>
          <a:prstGeom prst="rect">
            <a:avLst/>
          </a:prstGeom>
        </p:spPr>
        <p:txBody>
          <a:bodyPr lIns="91439" tIns="45719" rIns="91439" bIns="45719">
            <a:noAutofit/>
          </a:bodyPr>
          <a:lstStyle/>
          <a:p>
            <a:endParaRPr/>
          </a:p>
        </p:txBody>
      </p:sp>
      <p:sp>
        <p:nvSpPr>
          <p:cNvPr id="162" name="Immagine"/>
          <p:cNvSpPr>
            <a:spLocks noGrp="1"/>
          </p:cNvSpPr>
          <p:nvPr>
            <p:ph type="pic" sz="quarter" idx="40"/>
          </p:nvPr>
        </p:nvSpPr>
        <p:spPr>
          <a:xfrm>
            <a:off x="14811375" y="8014517"/>
            <a:ext cx="3295497" cy="1344564"/>
          </a:xfrm>
          <a:prstGeom prst="rect">
            <a:avLst/>
          </a:prstGeom>
        </p:spPr>
        <p:txBody>
          <a:bodyPr lIns="91439" tIns="45719" rIns="91439" bIns="45719">
            <a:noAutofit/>
          </a:bodyPr>
          <a:lstStyle/>
          <a:p>
            <a:endParaRPr/>
          </a:p>
        </p:txBody>
      </p:sp>
      <p:sp>
        <p:nvSpPr>
          <p:cNvPr id="163" name="Immagine"/>
          <p:cNvSpPr>
            <a:spLocks noGrp="1"/>
          </p:cNvSpPr>
          <p:nvPr>
            <p:ph type="pic" sz="quarter" idx="41"/>
          </p:nvPr>
        </p:nvSpPr>
        <p:spPr>
          <a:xfrm>
            <a:off x="19078575" y="8014517"/>
            <a:ext cx="3295497" cy="1344564"/>
          </a:xfrm>
          <a:prstGeom prst="rect">
            <a:avLst/>
          </a:prstGeom>
        </p:spPr>
        <p:txBody>
          <a:bodyPr lIns="91439" tIns="45719" rIns="91439" bIns="45719">
            <a:noAutofit/>
          </a:bodyPr>
          <a:lstStyle/>
          <a:p>
            <a:endParaRPr/>
          </a:p>
        </p:txBody>
      </p:sp>
      <p:sp>
        <p:nvSpPr>
          <p:cNvPr id="164" name="Immagine"/>
          <p:cNvSpPr>
            <a:spLocks noGrp="1"/>
          </p:cNvSpPr>
          <p:nvPr>
            <p:ph type="pic" sz="quarter" idx="42"/>
          </p:nvPr>
        </p:nvSpPr>
        <p:spPr>
          <a:xfrm>
            <a:off x="2009775" y="9843317"/>
            <a:ext cx="3295497" cy="1344564"/>
          </a:xfrm>
          <a:prstGeom prst="rect">
            <a:avLst/>
          </a:prstGeom>
        </p:spPr>
        <p:txBody>
          <a:bodyPr lIns="91439" tIns="45719" rIns="91439" bIns="45719">
            <a:noAutofit/>
          </a:bodyPr>
          <a:lstStyle/>
          <a:p>
            <a:endParaRPr/>
          </a:p>
        </p:txBody>
      </p:sp>
      <p:sp>
        <p:nvSpPr>
          <p:cNvPr id="165" name="Immagine"/>
          <p:cNvSpPr>
            <a:spLocks noGrp="1"/>
          </p:cNvSpPr>
          <p:nvPr>
            <p:ph type="pic" sz="quarter" idx="43"/>
          </p:nvPr>
        </p:nvSpPr>
        <p:spPr>
          <a:xfrm>
            <a:off x="6276975" y="9843317"/>
            <a:ext cx="3295497" cy="1344564"/>
          </a:xfrm>
          <a:prstGeom prst="rect">
            <a:avLst/>
          </a:prstGeom>
        </p:spPr>
        <p:txBody>
          <a:bodyPr lIns="91439" tIns="45719" rIns="91439" bIns="45719">
            <a:noAutofit/>
          </a:bodyPr>
          <a:lstStyle/>
          <a:p>
            <a:endParaRPr/>
          </a:p>
        </p:txBody>
      </p:sp>
      <p:sp>
        <p:nvSpPr>
          <p:cNvPr id="166" name="Immagine"/>
          <p:cNvSpPr>
            <a:spLocks noGrp="1"/>
          </p:cNvSpPr>
          <p:nvPr>
            <p:ph type="pic" sz="quarter" idx="44"/>
          </p:nvPr>
        </p:nvSpPr>
        <p:spPr>
          <a:xfrm>
            <a:off x="10544175" y="9843317"/>
            <a:ext cx="3295497" cy="1344564"/>
          </a:xfrm>
          <a:prstGeom prst="rect">
            <a:avLst/>
          </a:prstGeom>
        </p:spPr>
        <p:txBody>
          <a:bodyPr lIns="91439" tIns="45719" rIns="91439" bIns="45719">
            <a:noAutofit/>
          </a:bodyPr>
          <a:lstStyle/>
          <a:p>
            <a:endParaRPr/>
          </a:p>
        </p:txBody>
      </p:sp>
      <p:sp>
        <p:nvSpPr>
          <p:cNvPr id="167" name="Immagine"/>
          <p:cNvSpPr>
            <a:spLocks noGrp="1"/>
          </p:cNvSpPr>
          <p:nvPr>
            <p:ph type="pic" sz="quarter" idx="45"/>
          </p:nvPr>
        </p:nvSpPr>
        <p:spPr>
          <a:xfrm>
            <a:off x="14811375" y="9843317"/>
            <a:ext cx="3295497" cy="1344564"/>
          </a:xfrm>
          <a:prstGeom prst="rect">
            <a:avLst/>
          </a:prstGeom>
        </p:spPr>
        <p:txBody>
          <a:bodyPr lIns="91439" tIns="45719" rIns="91439" bIns="45719">
            <a:noAutofit/>
          </a:bodyPr>
          <a:lstStyle/>
          <a:p>
            <a:endParaRPr/>
          </a:p>
        </p:txBody>
      </p:sp>
      <p:sp>
        <p:nvSpPr>
          <p:cNvPr id="168" name="Immagine"/>
          <p:cNvSpPr>
            <a:spLocks noGrp="1"/>
          </p:cNvSpPr>
          <p:nvPr>
            <p:ph type="pic" sz="quarter" idx="46"/>
          </p:nvPr>
        </p:nvSpPr>
        <p:spPr>
          <a:xfrm>
            <a:off x="19078575" y="9843317"/>
            <a:ext cx="3295497" cy="1344564"/>
          </a:xfrm>
          <a:prstGeom prst="rect">
            <a:avLst/>
          </a:prstGeom>
        </p:spPr>
        <p:txBody>
          <a:bodyPr lIns="91439" tIns="45719" rIns="91439" bIns="45719">
            <a:noAutofit/>
          </a:bodyPr>
          <a:lstStyle/>
          <a:p>
            <a:endParaRPr/>
          </a:p>
        </p:txBody>
      </p:sp>
      <p:pic>
        <p:nvPicPr>
          <p:cNvPr id="169"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RIngraziamenti e contatti">
    <p:bg>
      <p:bgPr>
        <a:solidFill>
          <a:srgbClr val="540716"/>
        </a:solidFill>
        <a:effectLst/>
      </p:bgPr>
    </p:bg>
    <p:spTree>
      <p:nvGrpSpPr>
        <p:cNvPr id="1" name=""/>
        <p:cNvGrpSpPr/>
        <p:nvPr/>
      </p:nvGrpSpPr>
      <p:grpSpPr>
        <a:xfrm>
          <a:off x="0" y="0"/>
          <a:ext cx="0" cy="0"/>
          <a:chOff x="0" y="0"/>
          <a:chExt cx="0" cy="0"/>
        </a:xfrm>
      </p:grpSpPr>
      <p:pic>
        <p:nvPicPr>
          <p:cNvPr id="176" name="Immagine" descr="Immagine"/>
          <p:cNvPicPr>
            <a:picLocks noChangeAspect="1"/>
          </p:cNvPicPr>
          <p:nvPr/>
        </p:nvPicPr>
        <p:blipFill>
          <a:blip r:embed="rId2">
            <a:alphaModFix amt="19800"/>
          </a:blip>
          <a:stretch>
            <a:fillRect/>
          </a:stretch>
        </p:blipFill>
        <p:spPr>
          <a:xfrm>
            <a:off x="5046073" y="-7373224"/>
            <a:ext cx="32258100" cy="32242740"/>
          </a:xfrm>
          <a:prstGeom prst="rect">
            <a:avLst/>
          </a:prstGeom>
          <a:ln w="12700">
            <a:miter lim="400000"/>
          </a:ln>
        </p:spPr>
      </p:pic>
      <p:sp>
        <p:nvSpPr>
          <p:cNvPr id="177" name="Viale Monte Nero 17, Milano +02 80511 31 contact@eligovote.com…"/>
          <p:cNvSpPr txBox="1">
            <a:spLocks noGrp="1"/>
          </p:cNvSpPr>
          <p:nvPr>
            <p:ph type="body" sz="quarter" idx="21"/>
          </p:nvPr>
        </p:nvSpPr>
        <p:spPr>
          <a:xfrm>
            <a:off x="728520" y="10673395"/>
            <a:ext cx="7953640" cy="2456816"/>
          </a:xfrm>
          <a:prstGeom prst="rect">
            <a:avLst/>
          </a:prstGeom>
        </p:spPr>
        <p:txBody>
          <a:bodyPr anchor="ctr">
            <a:spAutoFit/>
          </a:bodyPr>
          <a:lstStyle/>
          <a:p>
            <a:pPr marL="0" indent="0">
              <a:buSzTx/>
              <a:buNone/>
              <a:defRPr sz="2200">
                <a:solidFill>
                  <a:srgbClr val="FFFFFF"/>
                </a:solidFill>
              </a:defRPr>
            </a:pPr>
            <a:r>
              <a:t>Viale Monte Nero 17, Milano</a:t>
            </a:r>
            <a:br/>
            <a:r>
              <a:rPr u="sng">
                <a:latin typeface="Roboto"/>
                <a:ea typeface="Roboto"/>
                <a:cs typeface="Roboto"/>
                <a:sym typeface="Roboto"/>
                <a:hlinkClick r:id="rId3"/>
              </a:rPr>
              <a:t>+02 80511 31</a:t>
            </a:r>
            <a:br>
              <a:rPr u="sng"/>
            </a:br>
            <a:r>
              <a:rPr u="sng">
                <a:latin typeface="Roboto"/>
                <a:ea typeface="Roboto"/>
                <a:cs typeface="Roboto"/>
                <a:sym typeface="Roboto"/>
                <a:hlinkClick r:id="rId4"/>
              </a:rPr>
              <a:t>contact@eligovote.com</a:t>
            </a:r>
          </a:p>
          <a:p>
            <a:pPr marL="0" indent="0">
              <a:buSzTx/>
              <a:buNone/>
              <a:defRPr sz="2200">
                <a:solidFill>
                  <a:srgbClr val="FFFFFF"/>
                </a:solidFill>
              </a:defRPr>
            </a:pPr>
            <a:r>
              <a:t>Copyright © 2024 ELIGO | ID Technology S.r.l. </a:t>
            </a:r>
            <a:br/>
            <a:r>
              <a:t>P.IVA: 11240660156</a:t>
            </a:r>
          </a:p>
        </p:txBody>
      </p:sp>
      <p:pic>
        <p:nvPicPr>
          <p:cNvPr id="178" name="Immagine" descr="Immagine"/>
          <p:cNvPicPr>
            <a:picLocks noChangeAspect="1"/>
          </p:cNvPicPr>
          <p:nvPr/>
        </p:nvPicPr>
        <p:blipFill>
          <a:blip r:embed="rId5"/>
          <a:stretch>
            <a:fillRect/>
          </a:stretch>
        </p:blipFill>
        <p:spPr>
          <a:xfrm>
            <a:off x="773895" y="9083462"/>
            <a:ext cx="3578282" cy="1124354"/>
          </a:xfrm>
          <a:prstGeom prst="rect">
            <a:avLst/>
          </a:prstGeom>
          <a:ln w="12700">
            <a:miter lim="400000"/>
          </a:ln>
        </p:spPr>
      </p:pic>
      <p:sp>
        <p:nvSpPr>
          <p:cNvPr id="179"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RIngraziamenti e contatti 2">
    <p:bg>
      <p:bgPr>
        <a:solidFill>
          <a:srgbClr val="540716"/>
        </a:solidFill>
        <a:effectLst/>
      </p:bgPr>
    </p:bg>
    <p:spTree>
      <p:nvGrpSpPr>
        <p:cNvPr id="1" name=""/>
        <p:cNvGrpSpPr/>
        <p:nvPr/>
      </p:nvGrpSpPr>
      <p:grpSpPr>
        <a:xfrm>
          <a:off x="0" y="0"/>
          <a:ext cx="0" cy="0"/>
          <a:chOff x="0" y="0"/>
          <a:chExt cx="0" cy="0"/>
        </a:xfrm>
      </p:grpSpPr>
      <p:pic>
        <p:nvPicPr>
          <p:cNvPr id="186" name="Immagine" descr="Immagine"/>
          <p:cNvPicPr>
            <a:picLocks noChangeAspect="1"/>
          </p:cNvPicPr>
          <p:nvPr/>
        </p:nvPicPr>
        <p:blipFill>
          <a:blip r:embed="rId2">
            <a:alphaModFix amt="19800"/>
          </a:blip>
          <a:stretch>
            <a:fillRect/>
          </a:stretch>
        </p:blipFill>
        <p:spPr>
          <a:xfrm>
            <a:off x="-3212722" y="847899"/>
            <a:ext cx="32258100" cy="32242740"/>
          </a:xfrm>
          <a:prstGeom prst="rect">
            <a:avLst/>
          </a:prstGeom>
          <a:ln w="12700">
            <a:miter lim="400000"/>
          </a:ln>
        </p:spPr>
      </p:pic>
      <p:sp>
        <p:nvSpPr>
          <p:cNvPr id="187" name="Viale Monte Nero 17, Milano +02 80511 31 contact@eligovote.com…"/>
          <p:cNvSpPr txBox="1">
            <a:spLocks noGrp="1"/>
          </p:cNvSpPr>
          <p:nvPr>
            <p:ph type="body" sz="quarter" idx="21"/>
          </p:nvPr>
        </p:nvSpPr>
        <p:spPr>
          <a:xfrm>
            <a:off x="728520" y="10673395"/>
            <a:ext cx="7953640" cy="2456816"/>
          </a:xfrm>
          <a:prstGeom prst="rect">
            <a:avLst/>
          </a:prstGeom>
        </p:spPr>
        <p:txBody>
          <a:bodyPr anchor="ctr">
            <a:spAutoFit/>
          </a:bodyPr>
          <a:lstStyle/>
          <a:p>
            <a:pPr marL="0" indent="0">
              <a:buSzTx/>
              <a:buNone/>
              <a:defRPr sz="2200">
                <a:solidFill>
                  <a:srgbClr val="FFFFFF"/>
                </a:solidFill>
              </a:defRPr>
            </a:pPr>
            <a:r>
              <a:t>Viale Monte Nero 17, Milano</a:t>
            </a:r>
            <a:br/>
            <a:r>
              <a:rPr u="sng">
                <a:latin typeface="Roboto"/>
                <a:ea typeface="Roboto"/>
                <a:cs typeface="Roboto"/>
                <a:sym typeface="Roboto"/>
                <a:hlinkClick r:id="rId3"/>
              </a:rPr>
              <a:t>+02 80511 31</a:t>
            </a:r>
            <a:br>
              <a:rPr u="sng"/>
            </a:br>
            <a:r>
              <a:rPr u="sng">
                <a:latin typeface="Roboto"/>
                <a:ea typeface="Roboto"/>
                <a:cs typeface="Roboto"/>
                <a:sym typeface="Roboto"/>
                <a:hlinkClick r:id="rId4"/>
              </a:rPr>
              <a:t>contact@eligovote.com</a:t>
            </a:r>
          </a:p>
          <a:p>
            <a:pPr marL="0" indent="0">
              <a:buSzTx/>
              <a:buNone/>
              <a:defRPr sz="2200">
                <a:solidFill>
                  <a:srgbClr val="FFFFFF"/>
                </a:solidFill>
              </a:defRPr>
            </a:pPr>
            <a:r>
              <a:t>Copyright © 2024 ELIGO | ID Technology S.r.l. </a:t>
            </a:r>
            <a:br/>
            <a:r>
              <a:t>P.IVA: 11240660156</a:t>
            </a:r>
          </a:p>
        </p:txBody>
      </p:sp>
      <p:pic>
        <p:nvPicPr>
          <p:cNvPr id="188" name="Immagine" descr="Immagine"/>
          <p:cNvPicPr>
            <a:picLocks noChangeAspect="1"/>
          </p:cNvPicPr>
          <p:nvPr/>
        </p:nvPicPr>
        <p:blipFill>
          <a:blip r:embed="rId5"/>
          <a:stretch>
            <a:fillRect/>
          </a:stretch>
        </p:blipFill>
        <p:spPr>
          <a:xfrm>
            <a:off x="773895" y="9083462"/>
            <a:ext cx="3578282" cy="1124354"/>
          </a:xfrm>
          <a:prstGeom prst="rect">
            <a:avLst/>
          </a:prstGeom>
          <a:ln w="12700">
            <a:miter lim="400000"/>
          </a:ln>
        </p:spPr>
      </p:pic>
      <p:sp>
        <p:nvSpPr>
          <p:cNvPr id="189" name="Nome Cognome Job title +39 0123456789 nome@mail.com"/>
          <p:cNvSpPr txBox="1">
            <a:spLocks noGrp="1"/>
          </p:cNvSpPr>
          <p:nvPr>
            <p:ph type="body" sz="quarter" idx="22"/>
          </p:nvPr>
        </p:nvSpPr>
        <p:spPr>
          <a:xfrm>
            <a:off x="753665" y="778668"/>
            <a:ext cx="3333057" cy="2744789"/>
          </a:xfrm>
          <a:prstGeom prst="rect">
            <a:avLst/>
          </a:prstGeom>
        </p:spPr>
        <p:txBody>
          <a:bodyPr/>
          <a:lstStyle/>
          <a:p>
            <a:pPr marL="0" indent="0">
              <a:buSzTx/>
              <a:buNone/>
              <a:defRPr sz="2400">
                <a:solidFill>
                  <a:srgbClr val="FFFFFF"/>
                </a:solidFill>
              </a:defRPr>
            </a:pPr>
            <a:r>
              <a:t>Nome Cognome</a:t>
            </a:r>
            <a:br/>
            <a:r>
              <a:rPr>
                <a:solidFill>
                  <a:srgbClr val="DA4141"/>
                </a:solidFill>
                <a:latin typeface="Aspekta 700"/>
                <a:ea typeface="Aspekta 700"/>
                <a:cs typeface="Aspekta 700"/>
                <a:sym typeface="Aspekta 700"/>
              </a:rPr>
              <a:t>Job title</a:t>
            </a:r>
            <a:br>
              <a:rPr>
                <a:solidFill>
                  <a:srgbClr val="DA4141"/>
                </a:solidFill>
                <a:latin typeface="Aspekta 700"/>
                <a:ea typeface="Aspekta 700"/>
                <a:cs typeface="Aspekta 700"/>
                <a:sym typeface="Aspekta 700"/>
              </a:rPr>
            </a:br>
            <a:r>
              <a:rPr u="sng">
                <a:latin typeface="Roboto"/>
                <a:ea typeface="Roboto"/>
                <a:cs typeface="Roboto"/>
                <a:sym typeface="Roboto"/>
                <a:hlinkClick r:id="rId3"/>
              </a:rPr>
              <a:t>+39 0123456789</a:t>
            </a:r>
            <a:br/>
            <a:r>
              <a:t>nome@mail.com</a:t>
            </a:r>
          </a:p>
        </p:txBody>
      </p:sp>
      <p:sp>
        <p:nvSpPr>
          <p:cNvPr id="190" name="Nome Cognome Job title +39 0123456789 nome@mail.com"/>
          <p:cNvSpPr txBox="1">
            <a:spLocks noGrp="1"/>
          </p:cNvSpPr>
          <p:nvPr>
            <p:ph type="body" sz="quarter" idx="23"/>
          </p:nvPr>
        </p:nvSpPr>
        <p:spPr>
          <a:xfrm>
            <a:off x="4716065" y="778668"/>
            <a:ext cx="3333057" cy="2744789"/>
          </a:xfrm>
          <a:prstGeom prst="rect">
            <a:avLst/>
          </a:prstGeom>
        </p:spPr>
        <p:txBody>
          <a:bodyPr/>
          <a:lstStyle/>
          <a:p>
            <a:pPr marL="0" indent="0">
              <a:buSzTx/>
              <a:buNone/>
              <a:defRPr sz="2400">
                <a:solidFill>
                  <a:srgbClr val="FFFFFF"/>
                </a:solidFill>
              </a:defRPr>
            </a:pPr>
            <a:r>
              <a:t>Nome Cognome</a:t>
            </a:r>
            <a:br/>
            <a:r>
              <a:rPr>
                <a:solidFill>
                  <a:srgbClr val="DA4141"/>
                </a:solidFill>
                <a:latin typeface="Aspekta 700"/>
                <a:ea typeface="Aspekta 700"/>
                <a:cs typeface="Aspekta 700"/>
                <a:sym typeface="Aspekta 700"/>
              </a:rPr>
              <a:t>Job title</a:t>
            </a:r>
            <a:br>
              <a:rPr>
                <a:solidFill>
                  <a:srgbClr val="DA4141"/>
                </a:solidFill>
                <a:latin typeface="Aspekta 700"/>
                <a:ea typeface="Aspekta 700"/>
                <a:cs typeface="Aspekta 700"/>
                <a:sym typeface="Aspekta 700"/>
              </a:rPr>
            </a:br>
            <a:r>
              <a:rPr u="sng">
                <a:latin typeface="Roboto"/>
                <a:ea typeface="Roboto"/>
                <a:cs typeface="Roboto"/>
                <a:sym typeface="Roboto"/>
                <a:hlinkClick r:id="rId3"/>
              </a:rPr>
              <a:t>+39 0123456789</a:t>
            </a:r>
            <a:br/>
            <a:r>
              <a:t>nome@mail.com</a:t>
            </a:r>
          </a:p>
        </p:txBody>
      </p:sp>
      <p:sp>
        <p:nvSpPr>
          <p:cNvPr id="191" name="Nome Cognome Job title +39 0123456789 nome@mail.com"/>
          <p:cNvSpPr txBox="1">
            <a:spLocks noGrp="1"/>
          </p:cNvSpPr>
          <p:nvPr>
            <p:ph type="body" sz="quarter" idx="24"/>
          </p:nvPr>
        </p:nvSpPr>
        <p:spPr>
          <a:xfrm>
            <a:off x="8678465" y="778668"/>
            <a:ext cx="3333057" cy="2744789"/>
          </a:xfrm>
          <a:prstGeom prst="rect">
            <a:avLst/>
          </a:prstGeom>
        </p:spPr>
        <p:txBody>
          <a:bodyPr/>
          <a:lstStyle/>
          <a:p>
            <a:pPr marL="0" indent="0">
              <a:buSzTx/>
              <a:buNone/>
              <a:defRPr sz="2400">
                <a:solidFill>
                  <a:srgbClr val="FFFFFF"/>
                </a:solidFill>
              </a:defRPr>
            </a:pPr>
            <a:r>
              <a:t>Nome Cognome</a:t>
            </a:r>
            <a:br/>
            <a:r>
              <a:rPr>
                <a:solidFill>
                  <a:srgbClr val="DA4141"/>
                </a:solidFill>
                <a:latin typeface="Aspekta 700"/>
                <a:ea typeface="Aspekta 700"/>
                <a:cs typeface="Aspekta 700"/>
                <a:sym typeface="Aspekta 700"/>
              </a:rPr>
              <a:t>Job title</a:t>
            </a:r>
            <a:br>
              <a:rPr>
                <a:solidFill>
                  <a:srgbClr val="DA4141"/>
                </a:solidFill>
                <a:latin typeface="Aspekta 700"/>
                <a:ea typeface="Aspekta 700"/>
                <a:cs typeface="Aspekta 700"/>
                <a:sym typeface="Aspekta 700"/>
              </a:rPr>
            </a:br>
            <a:r>
              <a:rPr u="sng">
                <a:latin typeface="Roboto"/>
                <a:ea typeface="Roboto"/>
                <a:cs typeface="Roboto"/>
                <a:sym typeface="Roboto"/>
                <a:hlinkClick r:id="rId3"/>
              </a:rPr>
              <a:t>+39 0123456789</a:t>
            </a:r>
            <a:br/>
            <a:r>
              <a:t>nome@mail.com</a:t>
            </a:r>
          </a:p>
        </p:txBody>
      </p:sp>
      <p:sp>
        <p:nvSpPr>
          <p:cNvPr id="192" name="Nome Cognome Job title +39 0123456789 nome@mail.com"/>
          <p:cNvSpPr txBox="1">
            <a:spLocks noGrp="1"/>
          </p:cNvSpPr>
          <p:nvPr>
            <p:ph type="body" sz="quarter" idx="25"/>
          </p:nvPr>
        </p:nvSpPr>
        <p:spPr>
          <a:xfrm>
            <a:off x="12640865" y="778668"/>
            <a:ext cx="3333057" cy="2744789"/>
          </a:xfrm>
          <a:prstGeom prst="rect">
            <a:avLst/>
          </a:prstGeom>
        </p:spPr>
        <p:txBody>
          <a:bodyPr/>
          <a:lstStyle/>
          <a:p>
            <a:pPr marL="0" indent="0">
              <a:buSzTx/>
              <a:buNone/>
              <a:defRPr sz="2400">
                <a:solidFill>
                  <a:srgbClr val="FFFFFF"/>
                </a:solidFill>
              </a:defRPr>
            </a:pPr>
            <a:r>
              <a:t>Nome Cognome</a:t>
            </a:r>
            <a:br/>
            <a:r>
              <a:rPr>
                <a:solidFill>
                  <a:srgbClr val="DA4141"/>
                </a:solidFill>
                <a:latin typeface="Aspekta 700"/>
                <a:ea typeface="Aspekta 700"/>
                <a:cs typeface="Aspekta 700"/>
                <a:sym typeface="Aspekta 700"/>
              </a:rPr>
              <a:t>Job title</a:t>
            </a:r>
            <a:br>
              <a:rPr>
                <a:solidFill>
                  <a:srgbClr val="DA4141"/>
                </a:solidFill>
                <a:latin typeface="Aspekta 700"/>
                <a:ea typeface="Aspekta 700"/>
                <a:cs typeface="Aspekta 700"/>
                <a:sym typeface="Aspekta 700"/>
              </a:rPr>
            </a:br>
            <a:r>
              <a:rPr u="sng">
                <a:latin typeface="Roboto"/>
                <a:ea typeface="Roboto"/>
                <a:cs typeface="Roboto"/>
                <a:sym typeface="Roboto"/>
                <a:hlinkClick r:id="rId3"/>
              </a:rPr>
              <a:t>+39 0123456789</a:t>
            </a:r>
            <a:br/>
            <a:r>
              <a:t>nome@mail.com</a:t>
            </a:r>
          </a:p>
        </p:txBody>
      </p:sp>
      <p:sp>
        <p:nvSpPr>
          <p:cNvPr id="193"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Elenco icone 3">
    <p:spTree>
      <p:nvGrpSpPr>
        <p:cNvPr id="1" name=""/>
        <p:cNvGrpSpPr/>
        <p:nvPr/>
      </p:nvGrpSpPr>
      <p:grpSpPr>
        <a:xfrm>
          <a:off x="0" y="0"/>
          <a:ext cx="0" cy="0"/>
          <a:chOff x="0" y="0"/>
          <a:chExt cx="0" cy="0"/>
        </a:xfrm>
      </p:grpSpPr>
      <p:sp>
        <p:nvSpPr>
          <p:cNvPr id="200"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201" name="Risorsa 2@2x-100.jpg"/>
          <p:cNvSpPr>
            <a:spLocks noGrp="1"/>
          </p:cNvSpPr>
          <p:nvPr>
            <p:ph type="pic" sz="quarter" idx="21"/>
          </p:nvPr>
        </p:nvSpPr>
        <p:spPr>
          <a:xfrm>
            <a:off x="13763947" y="2113039"/>
            <a:ext cx="1646735" cy="1646735"/>
          </a:xfrm>
          <a:prstGeom prst="rect">
            <a:avLst/>
          </a:prstGeom>
        </p:spPr>
        <p:txBody>
          <a:bodyPr lIns="91439" tIns="45719" rIns="91439" bIns="45719">
            <a:noAutofit/>
          </a:bodyPr>
          <a:lstStyle/>
          <a:p>
            <a:endParaRPr/>
          </a:p>
        </p:txBody>
      </p:sp>
      <p:sp>
        <p:nvSpPr>
          <p:cNvPr id="202" name="Caratteristica"/>
          <p:cNvSpPr txBox="1">
            <a:spLocks noGrp="1"/>
          </p:cNvSpPr>
          <p:nvPr>
            <p:ph type="body" sz="quarter" idx="22"/>
          </p:nvPr>
        </p:nvSpPr>
        <p:spPr>
          <a:xfrm>
            <a:off x="11734296" y="3845109"/>
            <a:ext cx="5706037" cy="625476"/>
          </a:xfrm>
          <a:prstGeom prst="rect">
            <a:avLst/>
          </a:prstGeom>
        </p:spPr>
        <p:txBody>
          <a:bodyPr anchor="ctr">
            <a:spAutoFit/>
          </a:bodyPr>
          <a:lstStyle>
            <a:lvl1pPr marL="0" indent="0" algn="ctr">
              <a:buSzTx/>
              <a:buNone/>
              <a:defRPr>
                <a:solidFill>
                  <a:srgbClr val="DA4141"/>
                </a:solidFill>
                <a:latin typeface="+mn-lt"/>
                <a:ea typeface="+mn-ea"/>
                <a:cs typeface="+mn-cs"/>
                <a:sym typeface="Aspekta 600"/>
              </a:defRPr>
            </a:lvl1pPr>
          </a:lstStyle>
          <a:p>
            <a:r>
              <a:t>Caratteristica</a:t>
            </a:r>
          </a:p>
        </p:txBody>
      </p:sp>
      <p:sp>
        <p:nvSpPr>
          <p:cNvPr id="203" name="Breve descrizione della caratteristica, breve descrizione della caratteristica."/>
          <p:cNvSpPr txBox="1">
            <a:spLocks noGrp="1"/>
          </p:cNvSpPr>
          <p:nvPr>
            <p:ph type="body" sz="quarter" idx="23"/>
          </p:nvPr>
        </p:nvSpPr>
        <p:spPr>
          <a:xfrm>
            <a:off x="12123581" y="4644821"/>
            <a:ext cx="4927467" cy="1494156"/>
          </a:xfrm>
          <a:prstGeom prst="rect">
            <a:avLst/>
          </a:prstGeom>
        </p:spPr>
        <p:txBody>
          <a:bodyPr anchor="ctr">
            <a:spAutoFit/>
          </a:bodyPr>
          <a:lstStyle>
            <a:lvl1pPr marL="0" indent="0" algn="ctr">
              <a:buSzTx/>
              <a:buNone/>
            </a:lvl1pPr>
          </a:lstStyle>
          <a:p>
            <a:r>
              <a:t>Breve descrizione della caratteristica, breve descrizione della caratteristica.</a:t>
            </a:r>
          </a:p>
        </p:txBody>
      </p:sp>
      <p:sp>
        <p:nvSpPr>
          <p:cNvPr id="204" name="Risorsa 4@2x.png"/>
          <p:cNvSpPr>
            <a:spLocks noGrp="1"/>
          </p:cNvSpPr>
          <p:nvPr>
            <p:ph type="pic" sz="quarter" idx="24"/>
          </p:nvPr>
        </p:nvSpPr>
        <p:spPr>
          <a:xfrm>
            <a:off x="19786761" y="2113039"/>
            <a:ext cx="1666108" cy="1646735"/>
          </a:xfrm>
          <a:prstGeom prst="rect">
            <a:avLst/>
          </a:prstGeom>
        </p:spPr>
        <p:txBody>
          <a:bodyPr lIns="91439" tIns="45719" rIns="91439" bIns="45719">
            <a:noAutofit/>
          </a:bodyPr>
          <a:lstStyle/>
          <a:p>
            <a:endParaRPr/>
          </a:p>
        </p:txBody>
      </p:sp>
      <p:sp>
        <p:nvSpPr>
          <p:cNvPr id="205" name="Caratteristica"/>
          <p:cNvSpPr txBox="1">
            <a:spLocks noGrp="1"/>
          </p:cNvSpPr>
          <p:nvPr>
            <p:ph type="body" sz="quarter" idx="25"/>
          </p:nvPr>
        </p:nvSpPr>
        <p:spPr>
          <a:xfrm>
            <a:off x="17794430" y="3845109"/>
            <a:ext cx="5650771" cy="625476"/>
          </a:xfrm>
          <a:prstGeom prst="rect">
            <a:avLst/>
          </a:prstGeom>
        </p:spPr>
        <p:txBody>
          <a:bodyPr anchor="ctr">
            <a:spAutoFit/>
          </a:bodyPr>
          <a:lstStyle>
            <a:lvl1pPr marL="0" indent="0" algn="ctr">
              <a:buSzTx/>
              <a:buNone/>
              <a:defRPr>
                <a:solidFill>
                  <a:srgbClr val="DA4141"/>
                </a:solidFill>
                <a:latin typeface="+mn-lt"/>
                <a:ea typeface="+mn-ea"/>
                <a:cs typeface="+mn-cs"/>
                <a:sym typeface="Aspekta 600"/>
              </a:defRPr>
            </a:lvl1pPr>
          </a:lstStyle>
          <a:p>
            <a:r>
              <a:t>Caratteristica</a:t>
            </a:r>
          </a:p>
        </p:txBody>
      </p:sp>
      <p:sp>
        <p:nvSpPr>
          <p:cNvPr id="206" name="Risorsa 3@2x.png"/>
          <p:cNvSpPr>
            <a:spLocks noGrp="1"/>
          </p:cNvSpPr>
          <p:nvPr>
            <p:ph type="pic" sz="quarter" idx="26"/>
          </p:nvPr>
        </p:nvSpPr>
        <p:spPr>
          <a:xfrm>
            <a:off x="13750131" y="7492279"/>
            <a:ext cx="1646734" cy="1646734"/>
          </a:xfrm>
          <a:prstGeom prst="rect">
            <a:avLst/>
          </a:prstGeom>
        </p:spPr>
        <p:txBody>
          <a:bodyPr lIns="91439" tIns="45719" rIns="91439" bIns="45719">
            <a:noAutofit/>
          </a:bodyPr>
          <a:lstStyle/>
          <a:p>
            <a:endParaRPr/>
          </a:p>
        </p:txBody>
      </p:sp>
      <p:sp>
        <p:nvSpPr>
          <p:cNvPr id="207" name="Caratteristica"/>
          <p:cNvSpPr txBox="1">
            <a:spLocks noGrp="1"/>
          </p:cNvSpPr>
          <p:nvPr>
            <p:ph type="body" sz="quarter" idx="27"/>
          </p:nvPr>
        </p:nvSpPr>
        <p:spPr>
          <a:xfrm>
            <a:off x="11720480" y="9224349"/>
            <a:ext cx="5706037" cy="625476"/>
          </a:xfrm>
          <a:prstGeom prst="rect">
            <a:avLst/>
          </a:prstGeom>
        </p:spPr>
        <p:txBody>
          <a:bodyPr anchor="ctr">
            <a:spAutoFit/>
          </a:bodyPr>
          <a:lstStyle>
            <a:lvl1pPr marL="0" indent="0" algn="ctr">
              <a:buSzTx/>
              <a:buNone/>
              <a:defRPr>
                <a:solidFill>
                  <a:srgbClr val="DA4141"/>
                </a:solidFill>
                <a:latin typeface="+mn-lt"/>
                <a:ea typeface="+mn-ea"/>
                <a:cs typeface="+mn-cs"/>
                <a:sym typeface="Aspekta 600"/>
              </a:defRPr>
            </a:lvl1pPr>
          </a:lstStyle>
          <a:p>
            <a:r>
              <a:t>Caratteristica</a:t>
            </a:r>
          </a:p>
        </p:txBody>
      </p:sp>
      <p:sp>
        <p:nvSpPr>
          <p:cNvPr id="208" name="Breve descrizione della caratteristica, breve descrizione della caratteristica."/>
          <p:cNvSpPr txBox="1">
            <a:spLocks noGrp="1"/>
          </p:cNvSpPr>
          <p:nvPr>
            <p:ph type="body" sz="quarter" idx="28"/>
          </p:nvPr>
        </p:nvSpPr>
        <p:spPr>
          <a:xfrm>
            <a:off x="12091609" y="10024061"/>
            <a:ext cx="4963780" cy="1494156"/>
          </a:xfrm>
          <a:prstGeom prst="rect">
            <a:avLst/>
          </a:prstGeom>
        </p:spPr>
        <p:txBody>
          <a:bodyPr anchor="ctr">
            <a:spAutoFit/>
          </a:bodyPr>
          <a:lstStyle>
            <a:lvl1pPr marL="0" indent="0" algn="ctr">
              <a:buSzTx/>
              <a:buNone/>
            </a:lvl1pPr>
          </a:lstStyle>
          <a:p>
            <a:r>
              <a:t>Breve descrizione della caratteristica, breve descrizione della caratteristica.</a:t>
            </a:r>
          </a:p>
        </p:txBody>
      </p:sp>
      <p:sp>
        <p:nvSpPr>
          <p:cNvPr id="209" name="Risorsa 5@2x.png"/>
          <p:cNvSpPr>
            <a:spLocks noGrp="1"/>
          </p:cNvSpPr>
          <p:nvPr>
            <p:ph type="pic" sz="quarter" idx="29"/>
          </p:nvPr>
        </p:nvSpPr>
        <p:spPr>
          <a:xfrm>
            <a:off x="19782631" y="7492279"/>
            <a:ext cx="1646734" cy="1646734"/>
          </a:xfrm>
          <a:prstGeom prst="rect">
            <a:avLst/>
          </a:prstGeom>
        </p:spPr>
        <p:txBody>
          <a:bodyPr lIns="91439" tIns="45719" rIns="91439" bIns="45719">
            <a:noAutofit/>
          </a:bodyPr>
          <a:lstStyle/>
          <a:p>
            <a:endParaRPr/>
          </a:p>
        </p:txBody>
      </p:sp>
      <p:sp>
        <p:nvSpPr>
          <p:cNvPr id="210" name="Caratteristica"/>
          <p:cNvSpPr txBox="1">
            <a:spLocks noGrp="1"/>
          </p:cNvSpPr>
          <p:nvPr>
            <p:ph type="body" sz="quarter" idx="30"/>
          </p:nvPr>
        </p:nvSpPr>
        <p:spPr>
          <a:xfrm>
            <a:off x="17784681" y="9224349"/>
            <a:ext cx="5642636" cy="625476"/>
          </a:xfrm>
          <a:prstGeom prst="rect">
            <a:avLst/>
          </a:prstGeom>
        </p:spPr>
        <p:txBody>
          <a:bodyPr anchor="ctr">
            <a:spAutoFit/>
          </a:bodyPr>
          <a:lstStyle>
            <a:lvl1pPr marL="0" indent="0" algn="ctr">
              <a:buSzTx/>
              <a:buNone/>
              <a:defRPr>
                <a:solidFill>
                  <a:srgbClr val="DA4141"/>
                </a:solidFill>
                <a:latin typeface="+mn-lt"/>
                <a:ea typeface="+mn-ea"/>
                <a:cs typeface="+mn-cs"/>
                <a:sym typeface="Aspekta 600"/>
              </a:defRPr>
            </a:lvl1pPr>
          </a:lstStyle>
          <a:p>
            <a:r>
              <a:t>Caratteristica</a:t>
            </a:r>
          </a:p>
        </p:txBody>
      </p:sp>
      <p:sp>
        <p:nvSpPr>
          <p:cNvPr id="211" name="Linea"/>
          <p:cNvSpPr/>
          <p:nvPr/>
        </p:nvSpPr>
        <p:spPr>
          <a:xfrm flipH="1" flipV="1">
            <a:off x="17584092" y="1797396"/>
            <a:ext cx="38945" cy="10121207"/>
          </a:xfrm>
          <a:prstGeom prst="line">
            <a:avLst/>
          </a:prstGeom>
          <a:ln w="25400">
            <a:solidFill>
              <a:srgbClr val="D5D5D5"/>
            </a:solidFill>
            <a:miter lim="400000"/>
          </a:ln>
        </p:spPr>
        <p:txBody>
          <a:bodyPr lIns="71437" tIns="71437" rIns="71437" bIns="71437" anchor="ctr"/>
          <a:lstStyle/>
          <a:p>
            <a:endParaRPr/>
          </a:p>
        </p:txBody>
      </p:sp>
      <p:sp>
        <p:nvSpPr>
          <p:cNvPr id="212" name="Linea"/>
          <p:cNvSpPr/>
          <p:nvPr/>
        </p:nvSpPr>
        <p:spPr>
          <a:xfrm>
            <a:off x="11580497" y="6858000"/>
            <a:ext cx="12046136" cy="0"/>
          </a:xfrm>
          <a:prstGeom prst="line">
            <a:avLst/>
          </a:prstGeom>
          <a:ln w="25400">
            <a:solidFill>
              <a:srgbClr val="D5D5D5"/>
            </a:solidFill>
            <a:miter lim="400000"/>
          </a:ln>
        </p:spPr>
        <p:txBody>
          <a:bodyPr lIns="71437" tIns="71437" rIns="71437" bIns="71437" anchor="ctr"/>
          <a:lstStyle/>
          <a:p>
            <a:endParaRPr/>
          </a:p>
        </p:txBody>
      </p:sp>
      <p:sp>
        <p:nvSpPr>
          <p:cNvPr id="213" name="Breve descrizione della caratteristica, breve descrizione della caratteristica."/>
          <p:cNvSpPr txBox="1">
            <a:spLocks noGrp="1"/>
          </p:cNvSpPr>
          <p:nvPr>
            <p:ph type="body" sz="quarter" idx="31"/>
          </p:nvPr>
        </p:nvSpPr>
        <p:spPr>
          <a:xfrm>
            <a:off x="18156031" y="4644821"/>
            <a:ext cx="4927467" cy="1494156"/>
          </a:xfrm>
          <a:prstGeom prst="rect">
            <a:avLst/>
          </a:prstGeom>
        </p:spPr>
        <p:txBody>
          <a:bodyPr anchor="ctr">
            <a:spAutoFit/>
          </a:bodyPr>
          <a:lstStyle>
            <a:lvl1pPr marL="0" indent="0" algn="ctr">
              <a:buSzTx/>
              <a:buNone/>
            </a:lvl1pPr>
          </a:lstStyle>
          <a:p>
            <a:r>
              <a:t>Breve descrizione della caratteristica, breve descrizione della caratteristica.</a:t>
            </a:r>
          </a:p>
        </p:txBody>
      </p:sp>
      <p:sp>
        <p:nvSpPr>
          <p:cNvPr id="214" name="Breve descrizione della caratteristica, breve descrizione della caratteristica."/>
          <p:cNvSpPr txBox="1">
            <a:spLocks noGrp="1"/>
          </p:cNvSpPr>
          <p:nvPr>
            <p:ph type="body" sz="quarter" idx="32"/>
          </p:nvPr>
        </p:nvSpPr>
        <p:spPr>
          <a:xfrm>
            <a:off x="18124059" y="10024061"/>
            <a:ext cx="4963780" cy="1494156"/>
          </a:xfrm>
          <a:prstGeom prst="rect">
            <a:avLst/>
          </a:prstGeom>
        </p:spPr>
        <p:txBody>
          <a:bodyPr anchor="ctr">
            <a:spAutoFit/>
          </a:bodyPr>
          <a:lstStyle>
            <a:lvl1pPr marL="0" indent="0" algn="ctr">
              <a:buSzTx/>
              <a:buNone/>
            </a:lvl1pPr>
          </a:lstStyle>
          <a:p>
            <a:r>
              <a:t>Breve descrizione della caratteristica, breve descrizione della caratteristica.</a:t>
            </a:r>
          </a:p>
        </p:txBody>
      </p:sp>
      <p:sp>
        <p:nvSpPr>
          <p:cNvPr id="215" name="Intestazione"/>
          <p:cNvSpPr txBox="1">
            <a:spLocks noGrp="1"/>
          </p:cNvSpPr>
          <p:nvPr>
            <p:ph type="body" sz="quarter" idx="33"/>
          </p:nvPr>
        </p:nvSpPr>
        <p:spPr>
          <a:xfrm>
            <a:off x="771453" y="1692535"/>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216" name="Questo è un titolo, questo è un titolo."/>
          <p:cNvSpPr txBox="1">
            <a:spLocks noGrp="1"/>
          </p:cNvSpPr>
          <p:nvPr>
            <p:ph type="body" sz="quarter" idx="34"/>
          </p:nvPr>
        </p:nvSpPr>
        <p:spPr>
          <a:xfrm>
            <a:off x="771453" y="2166970"/>
            <a:ext cx="10690703" cy="2956422"/>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217" name="Descrizione dell’argomento di cui si sta parlando, descrizione dell’argomento di cui si sta parlando, descrizione dell’argomento di cui si sta parlando, descrizione dell’argomento di cui si sta parlando,"/>
          <p:cNvSpPr txBox="1">
            <a:spLocks noGrp="1"/>
          </p:cNvSpPr>
          <p:nvPr>
            <p:ph type="body" sz="quarter" idx="35"/>
          </p:nvPr>
        </p:nvSpPr>
        <p:spPr>
          <a:xfrm>
            <a:off x="744672" y="5205204"/>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pic>
        <p:nvPicPr>
          <p:cNvPr id="218"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Elenco icone 3 copia">
    <p:spTree>
      <p:nvGrpSpPr>
        <p:cNvPr id="1" name=""/>
        <p:cNvGrpSpPr/>
        <p:nvPr/>
      </p:nvGrpSpPr>
      <p:grpSpPr>
        <a:xfrm>
          <a:off x="0" y="0"/>
          <a:ext cx="0" cy="0"/>
          <a:chOff x="0" y="0"/>
          <a:chExt cx="0" cy="0"/>
        </a:xfrm>
      </p:grpSpPr>
      <p:sp>
        <p:nvSpPr>
          <p:cNvPr id="225"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226" name="Risorsa 17@2x.png"/>
          <p:cNvSpPr>
            <a:spLocks noGrp="1"/>
          </p:cNvSpPr>
          <p:nvPr>
            <p:ph type="pic" sz="quarter" idx="21"/>
          </p:nvPr>
        </p:nvSpPr>
        <p:spPr>
          <a:xfrm>
            <a:off x="772328" y="7167345"/>
            <a:ext cx="1646735" cy="1654152"/>
          </a:xfrm>
          <a:prstGeom prst="rect">
            <a:avLst/>
          </a:prstGeom>
        </p:spPr>
        <p:txBody>
          <a:bodyPr lIns="91439" tIns="45719" rIns="91439" bIns="45719">
            <a:noAutofit/>
          </a:bodyPr>
          <a:lstStyle/>
          <a:p>
            <a:endParaRPr/>
          </a:p>
        </p:txBody>
      </p:sp>
      <p:sp>
        <p:nvSpPr>
          <p:cNvPr id="227" name="Caratteristica"/>
          <p:cNvSpPr txBox="1">
            <a:spLocks noGrp="1"/>
          </p:cNvSpPr>
          <p:nvPr>
            <p:ph type="body" sz="quarter" idx="22"/>
          </p:nvPr>
        </p:nvSpPr>
        <p:spPr>
          <a:xfrm>
            <a:off x="772328" y="8903124"/>
            <a:ext cx="4927467" cy="625476"/>
          </a:xfrm>
          <a:prstGeom prst="rect">
            <a:avLst/>
          </a:prstGeom>
        </p:spPr>
        <p:txBody>
          <a:bodyPr anchor="ctr">
            <a:spAutoFit/>
          </a:bodyPr>
          <a:lstStyle>
            <a:lvl1pPr marL="0" indent="0">
              <a:buSzTx/>
              <a:buNone/>
              <a:defRPr>
                <a:solidFill>
                  <a:srgbClr val="DA4141"/>
                </a:solidFill>
                <a:latin typeface="+mn-lt"/>
                <a:ea typeface="+mn-ea"/>
                <a:cs typeface="+mn-cs"/>
                <a:sym typeface="Aspekta 600"/>
              </a:defRPr>
            </a:lvl1pPr>
          </a:lstStyle>
          <a:p>
            <a:r>
              <a:t>Caratteristica</a:t>
            </a:r>
          </a:p>
        </p:txBody>
      </p:sp>
      <p:sp>
        <p:nvSpPr>
          <p:cNvPr id="228" name="Breve descrizione della caratteristica, breve descrizione della caratteristica."/>
          <p:cNvSpPr txBox="1">
            <a:spLocks noGrp="1"/>
          </p:cNvSpPr>
          <p:nvPr>
            <p:ph type="body" sz="quarter" idx="23"/>
          </p:nvPr>
        </p:nvSpPr>
        <p:spPr>
          <a:xfrm>
            <a:off x="772328" y="9702836"/>
            <a:ext cx="4927467" cy="1494156"/>
          </a:xfrm>
          <a:prstGeom prst="rect">
            <a:avLst/>
          </a:prstGeom>
        </p:spPr>
        <p:txBody>
          <a:bodyPr anchor="ctr">
            <a:spAutoFit/>
          </a:bodyPr>
          <a:lstStyle>
            <a:lvl1pPr marL="0" indent="0">
              <a:buSzTx/>
              <a:buNone/>
            </a:lvl1pPr>
          </a:lstStyle>
          <a:p>
            <a:r>
              <a:t>Breve descrizione della caratteristica, breve descrizione della caratteristica.</a:t>
            </a:r>
          </a:p>
        </p:txBody>
      </p:sp>
      <p:sp>
        <p:nvSpPr>
          <p:cNvPr id="229" name="Risorsa 21@2x.png"/>
          <p:cNvSpPr>
            <a:spLocks noGrp="1"/>
          </p:cNvSpPr>
          <p:nvPr>
            <p:ph type="pic" sz="quarter" idx="24"/>
          </p:nvPr>
        </p:nvSpPr>
        <p:spPr>
          <a:xfrm>
            <a:off x="18692043" y="7202893"/>
            <a:ext cx="1646735" cy="1646735"/>
          </a:xfrm>
          <a:prstGeom prst="rect">
            <a:avLst/>
          </a:prstGeom>
        </p:spPr>
        <p:txBody>
          <a:bodyPr lIns="91439" tIns="45719" rIns="91439" bIns="45719">
            <a:noAutofit/>
          </a:bodyPr>
          <a:lstStyle/>
          <a:p>
            <a:endParaRPr/>
          </a:p>
        </p:txBody>
      </p:sp>
      <p:sp>
        <p:nvSpPr>
          <p:cNvPr id="230" name="Caratteristica"/>
          <p:cNvSpPr txBox="1">
            <a:spLocks noGrp="1"/>
          </p:cNvSpPr>
          <p:nvPr>
            <p:ph type="body" sz="quarter" idx="25"/>
          </p:nvPr>
        </p:nvSpPr>
        <p:spPr>
          <a:xfrm>
            <a:off x="18692043" y="8934963"/>
            <a:ext cx="4874064" cy="625476"/>
          </a:xfrm>
          <a:prstGeom prst="rect">
            <a:avLst/>
          </a:prstGeom>
        </p:spPr>
        <p:txBody>
          <a:bodyPr anchor="ctr">
            <a:spAutoFit/>
          </a:bodyPr>
          <a:lstStyle>
            <a:lvl1pPr marL="0" indent="0">
              <a:buSzTx/>
              <a:buNone/>
              <a:defRPr>
                <a:solidFill>
                  <a:srgbClr val="DA4141"/>
                </a:solidFill>
                <a:latin typeface="+mn-lt"/>
                <a:ea typeface="+mn-ea"/>
                <a:cs typeface="+mn-cs"/>
                <a:sym typeface="Aspekta 600"/>
              </a:defRPr>
            </a:lvl1pPr>
          </a:lstStyle>
          <a:p>
            <a:r>
              <a:t>Caratteristica</a:t>
            </a:r>
          </a:p>
        </p:txBody>
      </p:sp>
      <p:sp>
        <p:nvSpPr>
          <p:cNvPr id="231" name="Risorsa 20@2x.png"/>
          <p:cNvSpPr>
            <a:spLocks noGrp="1"/>
          </p:cNvSpPr>
          <p:nvPr>
            <p:ph type="pic" sz="quarter" idx="26"/>
          </p:nvPr>
        </p:nvSpPr>
        <p:spPr>
          <a:xfrm>
            <a:off x="6701844" y="7167345"/>
            <a:ext cx="1646735" cy="1654152"/>
          </a:xfrm>
          <a:prstGeom prst="rect">
            <a:avLst/>
          </a:prstGeom>
        </p:spPr>
        <p:txBody>
          <a:bodyPr lIns="91439" tIns="45719" rIns="91439" bIns="45719">
            <a:noAutofit/>
          </a:bodyPr>
          <a:lstStyle/>
          <a:p>
            <a:endParaRPr/>
          </a:p>
        </p:txBody>
      </p:sp>
      <p:sp>
        <p:nvSpPr>
          <p:cNvPr id="232" name="Caratteristica"/>
          <p:cNvSpPr txBox="1">
            <a:spLocks noGrp="1"/>
          </p:cNvSpPr>
          <p:nvPr>
            <p:ph type="body" sz="quarter" idx="27"/>
          </p:nvPr>
        </p:nvSpPr>
        <p:spPr>
          <a:xfrm>
            <a:off x="6701844" y="8903124"/>
            <a:ext cx="4952389" cy="625476"/>
          </a:xfrm>
          <a:prstGeom prst="rect">
            <a:avLst/>
          </a:prstGeom>
        </p:spPr>
        <p:txBody>
          <a:bodyPr anchor="ctr">
            <a:spAutoFit/>
          </a:bodyPr>
          <a:lstStyle>
            <a:lvl1pPr marL="0" indent="0">
              <a:buSzTx/>
              <a:buNone/>
              <a:defRPr>
                <a:solidFill>
                  <a:srgbClr val="DA4141"/>
                </a:solidFill>
                <a:latin typeface="+mn-lt"/>
                <a:ea typeface="+mn-ea"/>
                <a:cs typeface="+mn-cs"/>
                <a:sym typeface="Aspekta 600"/>
              </a:defRPr>
            </a:lvl1pPr>
          </a:lstStyle>
          <a:p>
            <a:r>
              <a:t>Caratteristica</a:t>
            </a:r>
          </a:p>
        </p:txBody>
      </p:sp>
      <p:sp>
        <p:nvSpPr>
          <p:cNvPr id="233" name="Breve descrizione della caratteristica, breve descrizione della caratteristica."/>
          <p:cNvSpPr txBox="1">
            <a:spLocks noGrp="1"/>
          </p:cNvSpPr>
          <p:nvPr>
            <p:ph type="body" sz="quarter" idx="28"/>
          </p:nvPr>
        </p:nvSpPr>
        <p:spPr>
          <a:xfrm>
            <a:off x="6701844" y="9702836"/>
            <a:ext cx="4963780" cy="1494156"/>
          </a:xfrm>
          <a:prstGeom prst="rect">
            <a:avLst/>
          </a:prstGeom>
        </p:spPr>
        <p:txBody>
          <a:bodyPr anchor="ctr">
            <a:spAutoFit/>
          </a:bodyPr>
          <a:lstStyle>
            <a:lvl1pPr marL="0" indent="0">
              <a:buSzTx/>
              <a:buNone/>
            </a:lvl1pPr>
          </a:lstStyle>
          <a:p>
            <a:r>
              <a:t>Breve descrizione della caratteristica, breve descrizione della caratteristica.</a:t>
            </a:r>
          </a:p>
        </p:txBody>
      </p:sp>
      <p:sp>
        <p:nvSpPr>
          <p:cNvPr id="234" name="Risorsa 22@2x.png"/>
          <p:cNvSpPr>
            <a:spLocks noGrp="1"/>
          </p:cNvSpPr>
          <p:nvPr>
            <p:ph type="pic" sz="quarter" idx="29"/>
          </p:nvPr>
        </p:nvSpPr>
        <p:spPr>
          <a:xfrm>
            <a:off x="12714668" y="7139215"/>
            <a:ext cx="1654152" cy="1646734"/>
          </a:xfrm>
          <a:prstGeom prst="rect">
            <a:avLst/>
          </a:prstGeom>
        </p:spPr>
        <p:txBody>
          <a:bodyPr lIns="91439" tIns="45719" rIns="91439" bIns="45719">
            <a:noAutofit/>
          </a:bodyPr>
          <a:lstStyle/>
          <a:p>
            <a:endParaRPr/>
          </a:p>
        </p:txBody>
      </p:sp>
      <p:sp>
        <p:nvSpPr>
          <p:cNvPr id="235" name="Caratteristica"/>
          <p:cNvSpPr txBox="1">
            <a:spLocks noGrp="1"/>
          </p:cNvSpPr>
          <p:nvPr>
            <p:ph type="body" sz="quarter" idx="30"/>
          </p:nvPr>
        </p:nvSpPr>
        <p:spPr>
          <a:xfrm>
            <a:off x="12718376" y="8871285"/>
            <a:ext cx="4814743" cy="625476"/>
          </a:xfrm>
          <a:prstGeom prst="rect">
            <a:avLst/>
          </a:prstGeom>
        </p:spPr>
        <p:txBody>
          <a:bodyPr anchor="ctr">
            <a:spAutoFit/>
          </a:bodyPr>
          <a:lstStyle>
            <a:lvl1pPr marL="0" indent="0">
              <a:buSzTx/>
              <a:buNone/>
              <a:defRPr>
                <a:solidFill>
                  <a:srgbClr val="DA4141"/>
                </a:solidFill>
                <a:latin typeface="+mn-lt"/>
                <a:ea typeface="+mn-ea"/>
                <a:cs typeface="+mn-cs"/>
                <a:sym typeface="Aspekta 600"/>
              </a:defRPr>
            </a:lvl1pPr>
          </a:lstStyle>
          <a:p>
            <a:r>
              <a:t>Caratteristica</a:t>
            </a:r>
          </a:p>
        </p:txBody>
      </p:sp>
      <p:sp>
        <p:nvSpPr>
          <p:cNvPr id="236" name="Breve descrizione della caratteristica, breve descrizione della caratteristica."/>
          <p:cNvSpPr txBox="1">
            <a:spLocks noGrp="1"/>
          </p:cNvSpPr>
          <p:nvPr>
            <p:ph type="body" sz="quarter" idx="31"/>
          </p:nvPr>
        </p:nvSpPr>
        <p:spPr>
          <a:xfrm>
            <a:off x="18692043" y="9734675"/>
            <a:ext cx="4927467" cy="1494156"/>
          </a:xfrm>
          <a:prstGeom prst="rect">
            <a:avLst/>
          </a:prstGeom>
        </p:spPr>
        <p:txBody>
          <a:bodyPr anchor="ctr">
            <a:spAutoFit/>
          </a:bodyPr>
          <a:lstStyle>
            <a:lvl1pPr marL="0" indent="0">
              <a:buSzTx/>
              <a:buNone/>
            </a:lvl1pPr>
          </a:lstStyle>
          <a:p>
            <a:r>
              <a:t>Breve descrizione della caratteristica, breve descrizione della caratteristica.</a:t>
            </a:r>
          </a:p>
        </p:txBody>
      </p:sp>
      <p:sp>
        <p:nvSpPr>
          <p:cNvPr id="237" name="Breve descrizione della caratteristica, breve descrizione della caratteristica."/>
          <p:cNvSpPr txBox="1">
            <a:spLocks noGrp="1"/>
          </p:cNvSpPr>
          <p:nvPr>
            <p:ph type="body" sz="quarter" idx="32"/>
          </p:nvPr>
        </p:nvSpPr>
        <p:spPr>
          <a:xfrm>
            <a:off x="12718376" y="9670997"/>
            <a:ext cx="4963780" cy="1494156"/>
          </a:xfrm>
          <a:prstGeom prst="rect">
            <a:avLst/>
          </a:prstGeom>
        </p:spPr>
        <p:txBody>
          <a:bodyPr anchor="ctr">
            <a:spAutoFit/>
          </a:bodyPr>
          <a:lstStyle>
            <a:lvl1pPr marL="0" indent="0">
              <a:buSzTx/>
              <a:buNone/>
            </a:lvl1pPr>
          </a:lstStyle>
          <a:p>
            <a:r>
              <a:t>Breve descrizione della caratteristica, breve descrizione della caratteristica.</a:t>
            </a:r>
          </a:p>
        </p:txBody>
      </p:sp>
      <p:sp>
        <p:nvSpPr>
          <p:cNvPr id="238" name="Intestazione"/>
          <p:cNvSpPr txBox="1">
            <a:spLocks noGrp="1"/>
          </p:cNvSpPr>
          <p:nvPr>
            <p:ph type="body" sz="quarter" idx="33"/>
          </p:nvPr>
        </p:nvSpPr>
        <p:spPr>
          <a:xfrm>
            <a:off x="771453" y="778135"/>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239" name="Questo è un titolo, questo è un titolo."/>
          <p:cNvSpPr txBox="1">
            <a:spLocks noGrp="1"/>
          </p:cNvSpPr>
          <p:nvPr>
            <p:ph type="body" sz="quarter" idx="34"/>
          </p:nvPr>
        </p:nvSpPr>
        <p:spPr>
          <a:xfrm>
            <a:off x="771453" y="1252570"/>
            <a:ext cx="10690703" cy="2956422"/>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240" name="Descrizione dell’argomento di cui si sta parlando, descrizione dell’argomento di cui si sta parlando, descrizione dell’argomento di cui si sta parlando, descrizione dell’argomento di cui si sta parlando,"/>
          <p:cNvSpPr txBox="1">
            <a:spLocks noGrp="1"/>
          </p:cNvSpPr>
          <p:nvPr>
            <p:ph type="body" sz="quarter" idx="35"/>
          </p:nvPr>
        </p:nvSpPr>
        <p:spPr>
          <a:xfrm>
            <a:off x="744672" y="4290804"/>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pic>
        <p:nvPicPr>
          <p:cNvPr id="241"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lide di pausa">
    <p:bg>
      <p:bgPr>
        <a:solidFill>
          <a:srgbClr val="DA4141"/>
        </a:solidFill>
        <a:effectLst/>
      </p:bgPr>
    </p:bg>
    <p:spTree>
      <p:nvGrpSpPr>
        <p:cNvPr id="1" name=""/>
        <p:cNvGrpSpPr/>
        <p:nvPr/>
      </p:nvGrpSpPr>
      <p:grpSpPr>
        <a:xfrm>
          <a:off x="0" y="0"/>
          <a:ext cx="0" cy="0"/>
          <a:chOff x="0" y="0"/>
          <a:chExt cx="0" cy="0"/>
        </a:xfrm>
      </p:grpSpPr>
      <p:sp>
        <p:nvSpPr>
          <p:cNvPr id="23" name="Titolo sezione"/>
          <p:cNvSpPr txBox="1">
            <a:spLocks noGrp="1"/>
          </p:cNvSpPr>
          <p:nvPr>
            <p:ph type="body" idx="21"/>
          </p:nvPr>
        </p:nvSpPr>
        <p:spPr>
          <a:xfrm>
            <a:off x="739734" y="6636345"/>
            <a:ext cx="22904532" cy="7047310"/>
          </a:xfrm>
          <a:prstGeom prst="rect">
            <a:avLst/>
          </a:prstGeom>
        </p:spPr>
        <p:txBody>
          <a:bodyPr lIns="0" tIns="0" rIns="0" bIns="0" anchor="b"/>
          <a:lstStyle>
            <a:lvl1pPr marL="0" indent="0">
              <a:lnSpc>
                <a:spcPct val="80000"/>
              </a:lnSpc>
              <a:spcBef>
                <a:spcPts val="0"/>
              </a:spcBef>
              <a:buSzTx/>
              <a:buNone/>
              <a:defRPr sz="20000" spc="-400">
                <a:solidFill>
                  <a:srgbClr val="473E31"/>
                </a:solidFill>
                <a:latin typeface="+mn-lt"/>
                <a:ea typeface="+mn-ea"/>
                <a:cs typeface="+mn-cs"/>
                <a:sym typeface="Aspekta 600"/>
              </a:defRPr>
            </a:lvl1pPr>
          </a:lstStyle>
          <a:p>
            <a:r>
              <a:t>Titolo sezione</a:t>
            </a:r>
          </a:p>
        </p:txBody>
      </p:sp>
      <p:pic>
        <p:nvPicPr>
          <p:cNvPr id="24" name="Immagine" descr="Immagine"/>
          <p:cNvPicPr>
            <a:picLocks noChangeAspect="1"/>
          </p:cNvPicPr>
          <p:nvPr/>
        </p:nvPicPr>
        <p:blipFill>
          <a:blip r:embed="rId2">
            <a:alphaModFix amt="39722"/>
          </a:blip>
          <a:stretch>
            <a:fillRect/>
          </a:stretch>
        </p:blipFill>
        <p:spPr>
          <a:xfrm>
            <a:off x="6088927" y="-11528340"/>
            <a:ext cx="43397346" cy="43376680"/>
          </a:xfrm>
          <a:prstGeom prst="rect">
            <a:avLst/>
          </a:prstGeom>
          <a:ln w="12700">
            <a:miter lim="400000"/>
          </a:ln>
        </p:spPr>
      </p:pic>
      <p:sp>
        <p:nvSpPr>
          <p:cNvPr id="25"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Elenco con icone 2">
    <p:spTree>
      <p:nvGrpSpPr>
        <p:cNvPr id="1" name=""/>
        <p:cNvGrpSpPr/>
        <p:nvPr/>
      </p:nvGrpSpPr>
      <p:grpSpPr>
        <a:xfrm>
          <a:off x="0" y="0"/>
          <a:ext cx="0" cy="0"/>
          <a:chOff x="0" y="0"/>
          <a:chExt cx="0" cy="0"/>
        </a:xfrm>
      </p:grpSpPr>
      <p:sp>
        <p:nvSpPr>
          <p:cNvPr id="248"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249" name="Titolo della slide"/>
          <p:cNvSpPr txBox="1">
            <a:spLocks noGrp="1"/>
          </p:cNvSpPr>
          <p:nvPr>
            <p:ph type="body" sz="quarter" idx="21"/>
          </p:nvPr>
        </p:nvSpPr>
        <p:spPr>
          <a:xfrm>
            <a:off x="779065" y="769213"/>
            <a:ext cx="19197223" cy="1364257"/>
          </a:xfrm>
          <a:prstGeom prst="rect">
            <a:avLst/>
          </a:prstGeom>
        </p:spPr>
        <p:txBody>
          <a:bodyPr/>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Titolo della slide</a:t>
            </a:r>
          </a:p>
        </p:txBody>
      </p:sp>
      <p:sp>
        <p:nvSpPr>
          <p:cNvPr id="250" name="Risorsa 11@2x.png"/>
          <p:cNvSpPr>
            <a:spLocks noGrp="1"/>
          </p:cNvSpPr>
          <p:nvPr>
            <p:ph type="pic" sz="quarter" idx="22"/>
          </p:nvPr>
        </p:nvSpPr>
        <p:spPr>
          <a:xfrm>
            <a:off x="779722" y="2778922"/>
            <a:ext cx="1654152" cy="1646734"/>
          </a:xfrm>
          <a:prstGeom prst="rect">
            <a:avLst/>
          </a:prstGeom>
        </p:spPr>
        <p:txBody>
          <a:bodyPr lIns="91439" tIns="45719" rIns="91439" bIns="45719">
            <a:noAutofit/>
          </a:bodyPr>
          <a:lstStyle/>
          <a:p>
            <a:endParaRPr/>
          </a:p>
        </p:txBody>
      </p:sp>
      <p:sp>
        <p:nvSpPr>
          <p:cNvPr id="251" name="Caratteristica"/>
          <p:cNvSpPr txBox="1">
            <a:spLocks noGrp="1"/>
          </p:cNvSpPr>
          <p:nvPr>
            <p:ph type="body" sz="quarter" idx="23"/>
          </p:nvPr>
        </p:nvSpPr>
        <p:spPr>
          <a:xfrm>
            <a:off x="769540" y="4610427"/>
            <a:ext cx="3401716" cy="625476"/>
          </a:xfrm>
          <a:prstGeom prst="rect">
            <a:avLst/>
          </a:prstGeom>
        </p:spPr>
        <p:txBody>
          <a:bodyPr anchor="ctr">
            <a:spAutoFit/>
          </a:bodyPr>
          <a:lstStyle>
            <a:lvl1pPr marL="0" indent="0">
              <a:buSzTx/>
              <a:buNone/>
              <a:defRPr>
                <a:solidFill>
                  <a:srgbClr val="473E31"/>
                </a:solidFill>
                <a:latin typeface="+mn-lt"/>
                <a:ea typeface="+mn-ea"/>
                <a:cs typeface="+mn-cs"/>
                <a:sym typeface="Aspekta 600"/>
              </a:defRPr>
            </a:lvl1pPr>
          </a:lstStyle>
          <a:p>
            <a:r>
              <a:t>Caratteristica</a:t>
            </a:r>
          </a:p>
        </p:txBody>
      </p:sp>
      <p:sp>
        <p:nvSpPr>
          <p:cNvPr id="252" name="Breve descrizione della caratteristica, breve descrizione della caratteristica."/>
          <p:cNvSpPr txBox="1">
            <a:spLocks noGrp="1"/>
          </p:cNvSpPr>
          <p:nvPr>
            <p:ph type="body" sz="quarter" idx="24"/>
          </p:nvPr>
        </p:nvSpPr>
        <p:spPr>
          <a:xfrm>
            <a:off x="777684" y="5300978"/>
            <a:ext cx="6160855" cy="1059816"/>
          </a:xfrm>
          <a:prstGeom prst="rect">
            <a:avLst/>
          </a:prstGeom>
        </p:spPr>
        <p:txBody>
          <a:bodyPr anchor="ctr">
            <a:spAutoFit/>
          </a:bodyPr>
          <a:lstStyle>
            <a:lvl1pPr marL="0" indent="0">
              <a:buSzTx/>
              <a:buNone/>
            </a:lvl1pPr>
          </a:lstStyle>
          <a:p>
            <a:r>
              <a:t>Breve descrizione della caratteristica, breve descrizione della caratteristica.</a:t>
            </a:r>
          </a:p>
        </p:txBody>
      </p:sp>
      <p:sp>
        <p:nvSpPr>
          <p:cNvPr id="253" name="Risorsa 10@2x.png"/>
          <p:cNvSpPr>
            <a:spLocks noGrp="1"/>
          </p:cNvSpPr>
          <p:nvPr>
            <p:ph type="pic" sz="quarter" idx="25"/>
          </p:nvPr>
        </p:nvSpPr>
        <p:spPr>
          <a:xfrm>
            <a:off x="9121392" y="2775213"/>
            <a:ext cx="1646734" cy="1654152"/>
          </a:xfrm>
          <a:prstGeom prst="rect">
            <a:avLst/>
          </a:prstGeom>
        </p:spPr>
        <p:txBody>
          <a:bodyPr lIns="91439" tIns="45719" rIns="91439" bIns="45719">
            <a:noAutofit/>
          </a:bodyPr>
          <a:lstStyle/>
          <a:p>
            <a:endParaRPr/>
          </a:p>
        </p:txBody>
      </p:sp>
      <p:sp>
        <p:nvSpPr>
          <p:cNvPr id="254" name="Caratteristica"/>
          <p:cNvSpPr txBox="1">
            <a:spLocks noGrp="1"/>
          </p:cNvSpPr>
          <p:nvPr>
            <p:ph type="body" sz="quarter" idx="26"/>
          </p:nvPr>
        </p:nvSpPr>
        <p:spPr>
          <a:xfrm>
            <a:off x="9107501" y="4610427"/>
            <a:ext cx="3401716" cy="625476"/>
          </a:xfrm>
          <a:prstGeom prst="rect">
            <a:avLst/>
          </a:prstGeom>
        </p:spPr>
        <p:txBody>
          <a:bodyPr anchor="ctr">
            <a:spAutoFit/>
          </a:bodyPr>
          <a:lstStyle>
            <a:lvl1pPr marL="0" indent="0">
              <a:buSzTx/>
              <a:buNone/>
              <a:defRPr>
                <a:solidFill>
                  <a:srgbClr val="473E31"/>
                </a:solidFill>
                <a:latin typeface="+mn-lt"/>
                <a:ea typeface="+mn-ea"/>
                <a:cs typeface="+mn-cs"/>
                <a:sym typeface="Aspekta 600"/>
              </a:defRPr>
            </a:lvl1pPr>
          </a:lstStyle>
          <a:p>
            <a:r>
              <a:t>Caratteristica</a:t>
            </a:r>
          </a:p>
        </p:txBody>
      </p:sp>
      <p:sp>
        <p:nvSpPr>
          <p:cNvPr id="255" name="Breve descrizione della caratteristica, breve descrizione della caratteristica."/>
          <p:cNvSpPr txBox="1">
            <a:spLocks noGrp="1"/>
          </p:cNvSpPr>
          <p:nvPr>
            <p:ph type="body" sz="quarter" idx="27"/>
          </p:nvPr>
        </p:nvSpPr>
        <p:spPr>
          <a:xfrm>
            <a:off x="9115645" y="5300978"/>
            <a:ext cx="6160855" cy="1059816"/>
          </a:xfrm>
          <a:prstGeom prst="rect">
            <a:avLst/>
          </a:prstGeom>
        </p:spPr>
        <p:txBody>
          <a:bodyPr anchor="ctr">
            <a:spAutoFit/>
          </a:bodyPr>
          <a:lstStyle>
            <a:lvl1pPr marL="0" indent="0">
              <a:buSzTx/>
              <a:buNone/>
            </a:lvl1pPr>
          </a:lstStyle>
          <a:p>
            <a:r>
              <a:t>Breve descrizione della caratteristica, breve descrizione della caratteristica.</a:t>
            </a:r>
          </a:p>
        </p:txBody>
      </p:sp>
      <p:sp>
        <p:nvSpPr>
          <p:cNvPr id="256" name="Risorsa 13@2x.png"/>
          <p:cNvSpPr>
            <a:spLocks noGrp="1"/>
          </p:cNvSpPr>
          <p:nvPr>
            <p:ph type="pic" sz="quarter" idx="28"/>
          </p:nvPr>
        </p:nvSpPr>
        <p:spPr>
          <a:xfrm>
            <a:off x="17467496" y="2775213"/>
            <a:ext cx="1646735" cy="1654152"/>
          </a:xfrm>
          <a:prstGeom prst="rect">
            <a:avLst/>
          </a:prstGeom>
        </p:spPr>
        <p:txBody>
          <a:bodyPr lIns="91439" tIns="45719" rIns="91439" bIns="45719">
            <a:noAutofit/>
          </a:bodyPr>
          <a:lstStyle/>
          <a:p>
            <a:endParaRPr/>
          </a:p>
        </p:txBody>
      </p:sp>
      <p:sp>
        <p:nvSpPr>
          <p:cNvPr id="257" name="Caratteristica"/>
          <p:cNvSpPr txBox="1">
            <a:spLocks noGrp="1"/>
          </p:cNvSpPr>
          <p:nvPr>
            <p:ph type="body" sz="quarter" idx="29"/>
          </p:nvPr>
        </p:nvSpPr>
        <p:spPr>
          <a:xfrm>
            <a:off x="17453605" y="4610427"/>
            <a:ext cx="3401716" cy="625476"/>
          </a:xfrm>
          <a:prstGeom prst="rect">
            <a:avLst/>
          </a:prstGeom>
        </p:spPr>
        <p:txBody>
          <a:bodyPr anchor="ctr">
            <a:spAutoFit/>
          </a:bodyPr>
          <a:lstStyle>
            <a:lvl1pPr marL="0" indent="0">
              <a:buSzTx/>
              <a:buNone/>
              <a:defRPr>
                <a:solidFill>
                  <a:srgbClr val="473E31"/>
                </a:solidFill>
                <a:latin typeface="+mn-lt"/>
                <a:ea typeface="+mn-ea"/>
                <a:cs typeface="+mn-cs"/>
                <a:sym typeface="Aspekta 600"/>
              </a:defRPr>
            </a:lvl1pPr>
          </a:lstStyle>
          <a:p>
            <a:r>
              <a:t>Caratteristica</a:t>
            </a:r>
          </a:p>
        </p:txBody>
      </p:sp>
      <p:sp>
        <p:nvSpPr>
          <p:cNvPr id="258" name="Breve descrizione della caratteristica, breve descrizione della caratteristica."/>
          <p:cNvSpPr txBox="1">
            <a:spLocks noGrp="1"/>
          </p:cNvSpPr>
          <p:nvPr>
            <p:ph type="body" sz="quarter" idx="30"/>
          </p:nvPr>
        </p:nvSpPr>
        <p:spPr>
          <a:xfrm>
            <a:off x="17461749" y="5300978"/>
            <a:ext cx="6160855" cy="1059816"/>
          </a:xfrm>
          <a:prstGeom prst="rect">
            <a:avLst/>
          </a:prstGeom>
        </p:spPr>
        <p:txBody>
          <a:bodyPr anchor="ctr">
            <a:spAutoFit/>
          </a:bodyPr>
          <a:lstStyle>
            <a:lvl1pPr marL="0" indent="0">
              <a:buSzTx/>
              <a:buNone/>
            </a:lvl1pPr>
          </a:lstStyle>
          <a:p>
            <a:r>
              <a:t>Breve descrizione della caratteristica, breve descrizione della caratteristica.</a:t>
            </a:r>
          </a:p>
        </p:txBody>
      </p:sp>
      <p:sp>
        <p:nvSpPr>
          <p:cNvPr id="259" name="Risorsa 16@2x.png"/>
          <p:cNvSpPr>
            <a:spLocks noGrp="1"/>
          </p:cNvSpPr>
          <p:nvPr>
            <p:ph type="pic" sz="quarter" idx="31"/>
          </p:nvPr>
        </p:nvSpPr>
        <p:spPr>
          <a:xfrm>
            <a:off x="783431" y="7435607"/>
            <a:ext cx="1646734" cy="1654152"/>
          </a:xfrm>
          <a:prstGeom prst="rect">
            <a:avLst/>
          </a:prstGeom>
        </p:spPr>
        <p:txBody>
          <a:bodyPr lIns="91439" tIns="45719" rIns="91439" bIns="45719">
            <a:noAutofit/>
          </a:bodyPr>
          <a:lstStyle/>
          <a:p>
            <a:endParaRPr/>
          </a:p>
        </p:txBody>
      </p:sp>
      <p:sp>
        <p:nvSpPr>
          <p:cNvPr id="260" name="Caratteristica"/>
          <p:cNvSpPr txBox="1">
            <a:spLocks noGrp="1"/>
          </p:cNvSpPr>
          <p:nvPr>
            <p:ph type="body" sz="quarter" idx="32"/>
          </p:nvPr>
        </p:nvSpPr>
        <p:spPr>
          <a:xfrm>
            <a:off x="769540" y="9270821"/>
            <a:ext cx="3401716" cy="625476"/>
          </a:xfrm>
          <a:prstGeom prst="rect">
            <a:avLst/>
          </a:prstGeom>
        </p:spPr>
        <p:txBody>
          <a:bodyPr anchor="ctr">
            <a:spAutoFit/>
          </a:bodyPr>
          <a:lstStyle>
            <a:lvl1pPr marL="0" indent="0">
              <a:buSzTx/>
              <a:buNone/>
              <a:defRPr>
                <a:solidFill>
                  <a:srgbClr val="473E31"/>
                </a:solidFill>
                <a:latin typeface="+mn-lt"/>
                <a:ea typeface="+mn-ea"/>
                <a:cs typeface="+mn-cs"/>
                <a:sym typeface="Aspekta 600"/>
              </a:defRPr>
            </a:lvl1pPr>
          </a:lstStyle>
          <a:p>
            <a:r>
              <a:t>Caratteristica</a:t>
            </a:r>
          </a:p>
        </p:txBody>
      </p:sp>
      <p:sp>
        <p:nvSpPr>
          <p:cNvPr id="261" name="Breve descrizione della caratteristica, breve descrizione della caratteristica."/>
          <p:cNvSpPr txBox="1">
            <a:spLocks noGrp="1"/>
          </p:cNvSpPr>
          <p:nvPr>
            <p:ph type="body" sz="quarter" idx="33"/>
          </p:nvPr>
        </p:nvSpPr>
        <p:spPr>
          <a:xfrm>
            <a:off x="777684" y="9961373"/>
            <a:ext cx="6160855" cy="1059816"/>
          </a:xfrm>
          <a:prstGeom prst="rect">
            <a:avLst/>
          </a:prstGeom>
        </p:spPr>
        <p:txBody>
          <a:bodyPr anchor="ctr">
            <a:spAutoFit/>
          </a:bodyPr>
          <a:lstStyle>
            <a:lvl1pPr marL="0" indent="0">
              <a:buSzTx/>
              <a:buNone/>
            </a:lvl1pPr>
          </a:lstStyle>
          <a:p>
            <a:r>
              <a:t>Breve descrizione della caratteristica, breve descrizione della caratteristica.</a:t>
            </a:r>
          </a:p>
        </p:txBody>
      </p:sp>
      <p:sp>
        <p:nvSpPr>
          <p:cNvPr id="262" name="Risorsa 12@2x.png"/>
          <p:cNvSpPr>
            <a:spLocks noGrp="1"/>
          </p:cNvSpPr>
          <p:nvPr>
            <p:ph type="pic" sz="quarter" idx="34"/>
          </p:nvPr>
        </p:nvSpPr>
        <p:spPr>
          <a:xfrm>
            <a:off x="9121392" y="7439316"/>
            <a:ext cx="1646734" cy="1646735"/>
          </a:xfrm>
          <a:prstGeom prst="rect">
            <a:avLst/>
          </a:prstGeom>
        </p:spPr>
        <p:txBody>
          <a:bodyPr lIns="91439" tIns="45719" rIns="91439" bIns="45719">
            <a:noAutofit/>
          </a:bodyPr>
          <a:lstStyle/>
          <a:p>
            <a:endParaRPr/>
          </a:p>
        </p:txBody>
      </p:sp>
      <p:sp>
        <p:nvSpPr>
          <p:cNvPr id="263" name="Caratteristica"/>
          <p:cNvSpPr txBox="1">
            <a:spLocks noGrp="1"/>
          </p:cNvSpPr>
          <p:nvPr>
            <p:ph type="body" sz="quarter" idx="35"/>
          </p:nvPr>
        </p:nvSpPr>
        <p:spPr>
          <a:xfrm>
            <a:off x="9107501" y="9270821"/>
            <a:ext cx="3401716" cy="625476"/>
          </a:xfrm>
          <a:prstGeom prst="rect">
            <a:avLst/>
          </a:prstGeom>
        </p:spPr>
        <p:txBody>
          <a:bodyPr anchor="ctr">
            <a:spAutoFit/>
          </a:bodyPr>
          <a:lstStyle>
            <a:lvl1pPr marL="0" indent="0">
              <a:buSzTx/>
              <a:buNone/>
              <a:defRPr>
                <a:solidFill>
                  <a:srgbClr val="473E31"/>
                </a:solidFill>
                <a:latin typeface="+mn-lt"/>
                <a:ea typeface="+mn-ea"/>
                <a:cs typeface="+mn-cs"/>
                <a:sym typeface="Aspekta 600"/>
              </a:defRPr>
            </a:lvl1pPr>
          </a:lstStyle>
          <a:p>
            <a:r>
              <a:t>Caratteristica</a:t>
            </a:r>
          </a:p>
        </p:txBody>
      </p:sp>
      <p:sp>
        <p:nvSpPr>
          <p:cNvPr id="264" name="Breve descrizione della caratteristica, breve descrizione della caratteristica."/>
          <p:cNvSpPr txBox="1">
            <a:spLocks noGrp="1"/>
          </p:cNvSpPr>
          <p:nvPr>
            <p:ph type="body" sz="quarter" idx="36"/>
          </p:nvPr>
        </p:nvSpPr>
        <p:spPr>
          <a:xfrm>
            <a:off x="9115645" y="9961373"/>
            <a:ext cx="6160855" cy="1059816"/>
          </a:xfrm>
          <a:prstGeom prst="rect">
            <a:avLst/>
          </a:prstGeom>
        </p:spPr>
        <p:txBody>
          <a:bodyPr anchor="ctr">
            <a:spAutoFit/>
          </a:bodyPr>
          <a:lstStyle>
            <a:lvl1pPr marL="0" indent="0">
              <a:buSzTx/>
              <a:buNone/>
            </a:lvl1pPr>
          </a:lstStyle>
          <a:p>
            <a:r>
              <a:t>Breve descrizione della caratteristica, breve descrizione della caratteristica.</a:t>
            </a:r>
          </a:p>
        </p:txBody>
      </p:sp>
      <p:sp>
        <p:nvSpPr>
          <p:cNvPr id="265" name="Risorsa 15@2x.png"/>
          <p:cNvSpPr>
            <a:spLocks noGrp="1"/>
          </p:cNvSpPr>
          <p:nvPr>
            <p:ph type="pic" sz="quarter" idx="37"/>
          </p:nvPr>
        </p:nvSpPr>
        <p:spPr>
          <a:xfrm>
            <a:off x="17463788" y="7439316"/>
            <a:ext cx="1654152" cy="1646735"/>
          </a:xfrm>
          <a:prstGeom prst="rect">
            <a:avLst/>
          </a:prstGeom>
        </p:spPr>
        <p:txBody>
          <a:bodyPr lIns="91439" tIns="45719" rIns="91439" bIns="45719">
            <a:noAutofit/>
          </a:bodyPr>
          <a:lstStyle/>
          <a:p>
            <a:endParaRPr/>
          </a:p>
        </p:txBody>
      </p:sp>
      <p:sp>
        <p:nvSpPr>
          <p:cNvPr id="266" name="Caratteristica"/>
          <p:cNvSpPr txBox="1">
            <a:spLocks noGrp="1"/>
          </p:cNvSpPr>
          <p:nvPr>
            <p:ph type="body" sz="quarter" idx="38"/>
          </p:nvPr>
        </p:nvSpPr>
        <p:spPr>
          <a:xfrm>
            <a:off x="17453605" y="9270821"/>
            <a:ext cx="3401716" cy="625476"/>
          </a:xfrm>
          <a:prstGeom prst="rect">
            <a:avLst/>
          </a:prstGeom>
        </p:spPr>
        <p:txBody>
          <a:bodyPr anchor="ctr">
            <a:spAutoFit/>
          </a:bodyPr>
          <a:lstStyle>
            <a:lvl1pPr marL="0" indent="0">
              <a:buSzTx/>
              <a:buNone/>
              <a:defRPr>
                <a:solidFill>
                  <a:srgbClr val="473E31"/>
                </a:solidFill>
                <a:latin typeface="+mn-lt"/>
                <a:ea typeface="+mn-ea"/>
                <a:cs typeface="+mn-cs"/>
                <a:sym typeface="Aspekta 600"/>
              </a:defRPr>
            </a:lvl1pPr>
          </a:lstStyle>
          <a:p>
            <a:r>
              <a:t>Caratteristica</a:t>
            </a:r>
          </a:p>
        </p:txBody>
      </p:sp>
      <p:sp>
        <p:nvSpPr>
          <p:cNvPr id="267" name="Breve descrizione della caratteristica, breve descrizione della caratteristica."/>
          <p:cNvSpPr txBox="1">
            <a:spLocks noGrp="1"/>
          </p:cNvSpPr>
          <p:nvPr>
            <p:ph type="body" sz="quarter" idx="39"/>
          </p:nvPr>
        </p:nvSpPr>
        <p:spPr>
          <a:xfrm>
            <a:off x="17461749" y="9961373"/>
            <a:ext cx="6160855" cy="1059816"/>
          </a:xfrm>
          <a:prstGeom prst="rect">
            <a:avLst/>
          </a:prstGeom>
        </p:spPr>
        <p:txBody>
          <a:bodyPr anchor="ctr">
            <a:spAutoFit/>
          </a:bodyPr>
          <a:lstStyle>
            <a:lvl1pPr marL="0" indent="0">
              <a:buSzTx/>
              <a:buNone/>
            </a:lvl1pPr>
          </a:lstStyle>
          <a:p>
            <a:r>
              <a:t>Breve descrizione della caratteristica, breve descrizione della caratteristica.</a:t>
            </a:r>
          </a:p>
        </p:txBody>
      </p:sp>
      <p:pic>
        <p:nvPicPr>
          <p:cNvPr id="268"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Elenco con icone 1">
    <p:spTree>
      <p:nvGrpSpPr>
        <p:cNvPr id="1" name=""/>
        <p:cNvGrpSpPr/>
        <p:nvPr/>
      </p:nvGrpSpPr>
      <p:grpSpPr>
        <a:xfrm>
          <a:off x="0" y="0"/>
          <a:ext cx="0" cy="0"/>
          <a:chOff x="0" y="0"/>
          <a:chExt cx="0" cy="0"/>
        </a:xfrm>
      </p:grpSpPr>
      <p:sp>
        <p:nvSpPr>
          <p:cNvPr id="275"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276" name="Risorsa 1@2x.png"/>
          <p:cNvSpPr>
            <a:spLocks noGrp="1"/>
          </p:cNvSpPr>
          <p:nvPr>
            <p:ph type="pic" sz="quarter" idx="21"/>
          </p:nvPr>
        </p:nvSpPr>
        <p:spPr>
          <a:xfrm>
            <a:off x="14359731" y="9964365"/>
            <a:ext cx="1646734" cy="1666108"/>
          </a:xfrm>
          <a:prstGeom prst="rect">
            <a:avLst/>
          </a:prstGeom>
        </p:spPr>
        <p:txBody>
          <a:bodyPr lIns="91439" tIns="45719" rIns="91439" bIns="45719">
            <a:noAutofit/>
          </a:bodyPr>
          <a:lstStyle/>
          <a:p>
            <a:endParaRPr/>
          </a:p>
        </p:txBody>
      </p:sp>
      <p:sp>
        <p:nvSpPr>
          <p:cNvPr id="277" name="Caratteristica"/>
          <p:cNvSpPr txBox="1">
            <a:spLocks noGrp="1"/>
          </p:cNvSpPr>
          <p:nvPr>
            <p:ph type="body" sz="quarter" idx="22"/>
          </p:nvPr>
        </p:nvSpPr>
        <p:spPr>
          <a:xfrm>
            <a:off x="13482240" y="11735706"/>
            <a:ext cx="3401716" cy="511176"/>
          </a:xfrm>
          <a:prstGeom prst="rect">
            <a:avLst/>
          </a:prstGeom>
        </p:spPr>
        <p:txBody>
          <a:bodyPr anchor="ctr">
            <a:spAutoFit/>
          </a:bodyPr>
          <a:lstStyle>
            <a:lvl1pPr marL="0" indent="0" algn="ctr"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Caratteristica</a:t>
            </a:r>
          </a:p>
        </p:txBody>
      </p:sp>
      <p:sp>
        <p:nvSpPr>
          <p:cNvPr id="278" name="Linea"/>
          <p:cNvSpPr/>
          <p:nvPr/>
        </p:nvSpPr>
        <p:spPr>
          <a:xfrm flipV="1">
            <a:off x="16930245" y="9676706"/>
            <a:ext cx="1" cy="2956422"/>
          </a:xfrm>
          <a:prstGeom prst="line">
            <a:avLst/>
          </a:prstGeom>
          <a:ln w="25400">
            <a:solidFill>
              <a:srgbClr val="D5D5D5"/>
            </a:solidFill>
            <a:miter lim="400000"/>
          </a:ln>
        </p:spPr>
        <p:txBody>
          <a:bodyPr lIns="71437" tIns="71437" rIns="71437" bIns="71437" anchor="ctr"/>
          <a:lstStyle/>
          <a:p>
            <a:endParaRPr/>
          </a:p>
        </p:txBody>
      </p:sp>
      <p:sp>
        <p:nvSpPr>
          <p:cNvPr id="279" name="Risorsa 7@2x.png"/>
          <p:cNvSpPr>
            <a:spLocks noGrp="1"/>
          </p:cNvSpPr>
          <p:nvPr>
            <p:ph type="pic" sz="quarter" idx="23"/>
          </p:nvPr>
        </p:nvSpPr>
        <p:spPr>
          <a:xfrm>
            <a:off x="14359731" y="5667448"/>
            <a:ext cx="1646734" cy="1666108"/>
          </a:xfrm>
          <a:prstGeom prst="rect">
            <a:avLst/>
          </a:prstGeom>
        </p:spPr>
        <p:txBody>
          <a:bodyPr lIns="91439" tIns="45719" rIns="91439" bIns="45719">
            <a:noAutofit/>
          </a:bodyPr>
          <a:lstStyle/>
          <a:p>
            <a:endParaRPr/>
          </a:p>
        </p:txBody>
      </p:sp>
      <p:sp>
        <p:nvSpPr>
          <p:cNvPr id="280" name="Caratteristica"/>
          <p:cNvSpPr txBox="1">
            <a:spLocks noGrp="1"/>
          </p:cNvSpPr>
          <p:nvPr>
            <p:ph type="body" sz="quarter" idx="24"/>
          </p:nvPr>
        </p:nvSpPr>
        <p:spPr>
          <a:xfrm>
            <a:off x="13482240" y="7438790"/>
            <a:ext cx="3401716" cy="511176"/>
          </a:xfrm>
          <a:prstGeom prst="rect">
            <a:avLst/>
          </a:prstGeom>
        </p:spPr>
        <p:txBody>
          <a:bodyPr anchor="ctr">
            <a:spAutoFit/>
          </a:bodyPr>
          <a:lstStyle>
            <a:lvl1pPr marL="0" indent="0" algn="ctr"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Caratteristica</a:t>
            </a:r>
          </a:p>
        </p:txBody>
      </p:sp>
      <p:sp>
        <p:nvSpPr>
          <p:cNvPr id="281" name="Linea"/>
          <p:cNvSpPr/>
          <p:nvPr/>
        </p:nvSpPr>
        <p:spPr>
          <a:xfrm flipV="1">
            <a:off x="16930245" y="5379789"/>
            <a:ext cx="1" cy="2956422"/>
          </a:xfrm>
          <a:prstGeom prst="line">
            <a:avLst/>
          </a:prstGeom>
          <a:ln w="25400">
            <a:solidFill>
              <a:srgbClr val="D5D5D5"/>
            </a:solidFill>
            <a:miter lim="400000"/>
          </a:ln>
        </p:spPr>
        <p:txBody>
          <a:bodyPr lIns="71437" tIns="71437" rIns="71437" bIns="71437" anchor="ctr"/>
          <a:lstStyle/>
          <a:p>
            <a:endParaRPr/>
          </a:p>
        </p:txBody>
      </p:sp>
      <p:sp>
        <p:nvSpPr>
          <p:cNvPr id="282" name="Informazioni utili della caratteristica…"/>
          <p:cNvSpPr txBox="1">
            <a:spLocks noGrp="1"/>
          </p:cNvSpPr>
          <p:nvPr>
            <p:ph type="body" sz="quarter" idx="25"/>
          </p:nvPr>
        </p:nvSpPr>
        <p:spPr>
          <a:xfrm>
            <a:off x="17255838" y="1473150"/>
            <a:ext cx="5315309" cy="2175867"/>
          </a:xfrm>
          <a:prstGeom prst="rect">
            <a:avLst/>
          </a:prstGeom>
        </p:spPr>
        <p:txBody>
          <a:bodyPr lIns="0" tIns="0" rIns="0" bIns="0" anchor="ctr">
            <a:noAutofit/>
          </a:bodyPr>
          <a:lstStyle/>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p:txBody>
      </p:sp>
      <p:sp>
        <p:nvSpPr>
          <p:cNvPr id="283" name="Risorsa 2@2x-100.jpg"/>
          <p:cNvSpPr>
            <a:spLocks noGrp="1"/>
          </p:cNvSpPr>
          <p:nvPr>
            <p:ph type="pic" sz="quarter" idx="26"/>
          </p:nvPr>
        </p:nvSpPr>
        <p:spPr>
          <a:xfrm>
            <a:off x="14359731" y="1380217"/>
            <a:ext cx="1646734" cy="1646735"/>
          </a:xfrm>
          <a:prstGeom prst="rect">
            <a:avLst/>
          </a:prstGeom>
        </p:spPr>
        <p:txBody>
          <a:bodyPr lIns="91439" tIns="45719" rIns="91439" bIns="45719">
            <a:noAutofit/>
          </a:bodyPr>
          <a:lstStyle/>
          <a:p>
            <a:endParaRPr/>
          </a:p>
        </p:txBody>
      </p:sp>
      <p:sp>
        <p:nvSpPr>
          <p:cNvPr id="284" name="Caratteristica"/>
          <p:cNvSpPr txBox="1">
            <a:spLocks noGrp="1"/>
          </p:cNvSpPr>
          <p:nvPr>
            <p:ph type="body" sz="quarter" idx="27"/>
          </p:nvPr>
        </p:nvSpPr>
        <p:spPr>
          <a:xfrm>
            <a:off x="13482240" y="3141873"/>
            <a:ext cx="3401716" cy="511176"/>
          </a:xfrm>
          <a:prstGeom prst="rect">
            <a:avLst/>
          </a:prstGeom>
        </p:spPr>
        <p:txBody>
          <a:bodyPr anchor="ctr">
            <a:spAutoFit/>
          </a:bodyPr>
          <a:lstStyle>
            <a:lvl1pPr marL="0" indent="0" algn="ctr"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Caratteristica</a:t>
            </a:r>
          </a:p>
        </p:txBody>
      </p:sp>
      <p:sp>
        <p:nvSpPr>
          <p:cNvPr id="285" name="Linea"/>
          <p:cNvSpPr/>
          <p:nvPr/>
        </p:nvSpPr>
        <p:spPr>
          <a:xfrm flipV="1">
            <a:off x="16930245" y="1082872"/>
            <a:ext cx="1" cy="2956422"/>
          </a:xfrm>
          <a:prstGeom prst="line">
            <a:avLst/>
          </a:prstGeom>
          <a:ln w="25400">
            <a:solidFill>
              <a:srgbClr val="D5D5D5"/>
            </a:solidFill>
            <a:miter lim="400000"/>
          </a:ln>
        </p:spPr>
        <p:txBody>
          <a:bodyPr lIns="71437" tIns="71437" rIns="71437" bIns="71437" anchor="ctr"/>
          <a:lstStyle/>
          <a:p>
            <a:endParaRPr/>
          </a:p>
        </p:txBody>
      </p:sp>
      <p:sp>
        <p:nvSpPr>
          <p:cNvPr id="286" name="Informazioni utili della caratteristica…"/>
          <p:cNvSpPr txBox="1">
            <a:spLocks noGrp="1"/>
          </p:cNvSpPr>
          <p:nvPr>
            <p:ph type="body" sz="quarter" idx="28"/>
          </p:nvPr>
        </p:nvSpPr>
        <p:spPr>
          <a:xfrm>
            <a:off x="17255838" y="5770066"/>
            <a:ext cx="5315309" cy="2175868"/>
          </a:xfrm>
          <a:prstGeom prst="rect">
            <a:avLst/>
          </a:prstGeom>
        </p:spPr>
        <p:txBody>
          <a:bodyPr lIns="0" tIns="0" rIns="0" bIns="0" anchor="ctr">
            <a:noAutofit/>
          </a:bodyPr>
          <a:lstStyle/>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p:txBody>
      </p:sp>
      <p:sp>
        <p:nvSpPr>
          <p:cNvPr id="287" name="Informazioni utili della caratteristica…"/>
          <p:cNvSpPr txBox="1">
            <a:spLocks noGrp="1"/>
          </p:cNvSpPr>
          <p:nvPr>
            <p:ph type="body" sz="quarter" idx="29"/>
          </p:nvPr>
        </p:nvSpPr>
        <p:spPr>
          <a:xfrm>
            <a:off x="17255838" y="10066983"/>
            <a:ext cx="5315309" cy="2175868"/>
          </a:xfrm>
          <a:prstGeom prst="rect">
            <a:avLst/>
          </a:prstGeom>
        </p:spPr>
        <p:txBody>
          <a:bodyPr lIns="0" tIns="0" rIns="0" bIns="0" anchor="ctr">
            <a:noAutofit/>
          </a:bodyPr>
          <a:lstStyle/>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p:txBody>
      </p:sp>
      <p:sp>
        <p:nvSpPr>
          <p:cNvPr id="288" name="Intestazione"/>
          <p:cNvSpPr txBox="1">
            <a:spLocks noGrp="1"/>
          </p:cNvSpPr>
          <p:nvPr>
            <p:ph type="body" sz="quarter" idx="30"/>
          </p:nvPr>
        </p:nvSpPr>
        <p:spPr>
          <a:xfrm>
            <a:off x="779065" y="2598253"/>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289" name="Questo è un titolo, questo è un titolo."/>
          <p:cNvSpPr txBox="1">
            <a:spLocks noGrp="1"/>
          </p:cNvSpPr>
          <p:nvPr>
            <p:ph type="body" sz="quarter" idx="31"/>
          </p:nvPr>
        </p:nvSpPr>
        <p:spPr>
          <a:xfrm>
            <a:off x="779065" y="3072688"/>
            <a:ext cx="10690704" cy="2956422"/>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290" name="Descrizione dell’argomento di cui si sta parlando, descrizione dell’argomento di cui si sta parlando, descrizione dell’argomento di cui si sta parlando, descrizione dell’argomento di cui si sta parlando,"/>
          <p:cNvSpPr txBox="1">
            <a:spLocks noGrp="1"/>
          </p:cNvSpPr>
          <p:nvPr>
            <p:ph type="body" sz="quarter" idx="32"/>
          </p:nvPr>
        </p:nvSpPr>
        <p:spPr>
          <a:xfrm>
            <a:off x="752284" y="6110922"/>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pic>
        <p:nvPicPr>
          <p:cNvPr id="291"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Elenco con icone 1 copia">
    <p:spTree>
      <p:nvGrpSpPr>
        <p:cNvPr id="1" name=""/>
        <p:cNvGrpSpPr/>
        <p:nvPr/>
      </p:nvGrpSpPr>
      <p:grpSpPr>
        <a:xfrm>
          <a:off x="0" y="0"/>
          <a:ext cx="0" cy="0"/>
          <a:chOff x="0" y="0"/>
          <a:chExt cx="0" cy="0"/>
        </a:xfrm>
      </p:grpSpPr>
      <p:sp>
        <p:nvSpPr>
          <p:cNvPr id="298"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299" name="Risorsa 18@2x.png"/>
          <p:cNvSpPr>
            <a:spLocks noGrp="1"/>
          </p:cNvSpPr>
          <p:nvPr>
            <p:ph type="pic" sz="quarter" idx="21"/>
          </p:nvPr>
        </p:nvSpPr>
        <p:spPr>
          <a:xfrm>
            <a:off x="18263804" y="7116723"/>
            <a:ext cx="1654152" cy="1646735"/>
          </a:xfrm>
          <a:prstGeom prst="rect">
            <a:avLst/>
          </a:prstGeom>
        </p:spPr>
        <p:txBody>
          <a:bodyPr lIns="91439" tIns="45719" rIns="91439" bIns="45719">
            <a:noAutofit/>
          </a:bodyPr>
          <a:lstStyle/>
          <a:p>
            <a:endParaRPr/>
          </a:p>
        </p:txBody>
      </p:sp>
      <p:sp>
        <p:nvSpPr>
          <p:cNvPr id="300" name="Caratteristica"/>
          <p:cNvSpPr txBox="1">
            <a:spLocks noGrp="1"/>
          </p:cNvSpPr>
          <p:nvPr>
            <p:ph type="body" sz="quarter" idx="22"/>
          </p:nvPr>
        </p:nvSpPr>
        <p:spPr>
          <a:xfrm>
            <a:off x="18267514" y="8878379"/>
            <a:ext cx="3401716" cy="511176"/>
          </a:xfrm>
          <a:prstGeom prst="rect">
            <a:avLst/>
          </a:prstGeom>
        </p:spPr>
        <p:txBody>
          <a:bodyPr anchor="ctr">
            <a:spAutoFit/>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Caratteristica</a:t>
            </a:r>
          </a:p>
        </p:txBody>
      </p:sp>
      <p:sp>
        <p:nvSpPr>
          <p:cNvPr id="301" name="Risorsa 19@2x.png"/>
          <p:cNvSpPr>
            <a:spLocks noGrp="1"/>
          </p:cNvSpPr>
          <p:nvPr>
            <p:ph type="pic" sz="quarter" idx="23"/>
          </p:nvPr>
        </p:nvSpPr>
        <p:spPr>
          <a:xfrm>
            <a:off x="9521645" y="7102399"/>
            <a:ext cx="1646735" cy="1654152"/>
          </a:xfrm>
          <a:prstGeom prst="rect">
            <a:avLst/>
          </a:prstGeom>
        </p:spPr>
        <p:txBody>
          <a:bodyPr lIns="91439" tIns="45719" rIns="91439" bIns="45719">
            <a:noAutofit/>
          </a:bodyPr>
          <a:lstStyle/>
          <a:p>
            <a:endParaRPr/>
          </a:p>
        </p:txBody>
      </p:sp>
      <p:sp>
        <p:nvSpPr>
          <p:cNvPr id="302" name="Caratteristica"/>
          <p:cNvSpPr txBox="1">
            <a:spLocks noGrp="1"/>
          </p:cNvSpPr>
          <p:nvPr>
            <p:ph type="body" sz="quarter" idx="24"/>
          </p:nvPr>
        </p:nvSpPr>
        <p:spPr>
          <a:xfrm>
            <a:off x="9521645" y="8867763"/>
            <a:ext cx="3401716" cy="511176"/>
          </a:xfrm>
          <a:prstGeom prst="rect">
            <a:avLst/>
          </a:prstGeom>
        </p:spPr>
        <p:txBody>
          <a:bodyPr anchor="ctr">
            <a:spAutoFit/>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Caratteristica</a:t>
            </a:r>
          </a:p>
        </p:txBody>
      </p:sp>
      <p:sp>
        <p:nvSpPr>
          <p:cNvPr id="303" name="Informazioni utili della caratteristica…"/>
          <p:cNvSpPr txBox="1">
            <a:spLocks noGrp="1"/>
          </p:cNvSpPr>
          <p:nvPr>
            <p:ph type="body" sz="quarter" idx="25"/>
          </p:nvPr>
        </p:nvSpPr>
        <p:spPr>
          <a:xfrm>
            <a:off x="775777" y="9506784"/>
            <a:ext cx="5315309" cy="2175868"/>
          </a:xfrm>
          <a:prstGeom prst="rect">
            <a:avLst/>
          </a:prstGeom>
        </p:spPr>
        <p:txBody>
          <a:bodyPr lIns="0" tIns="0" rIns="0" bIns="0">
            <a:noAutofit/>
          </a:bodyPr>
          <a:lstStyle/>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p:txBody>
      </p:sp>
      <p:sp>
        <p:nvSpPr>
          <p:cNvPr id="304" name="Risorsa 17@2x.png"/>
          <p:cNvSpPr>
            <a:spLocks noGrp="1"/>
          </p:cNvSpPr>
          <p:nvPr>
            <p:ph type="pic" sz="quarter" idx="26"/>
          </p:nvPr>
        </p:nvSpPr>
        <p:spPr>
          <a:xfrm>
            <a:off x="775777" y="7115224"/>
            <a:ext cx="1646735" cy="1654152"/>
          </a:xfrm>
          <a:prstGeom prst="rect">
            <a:avLst/>
          </a:prstGeom>
        </p:spPr>
        <p:txBody>
          <a:bodyPr lIns="91439" tIns="45719" rIns="91439" bIns="45719">
            <a:noAutofit/>
          </a:bodyPr>
          <a:lstStyle/>
          <a:p>
            <a:endParaRPr/>
          </a:p>
        </p:txBody>
      </p:sp>
      <p:sp>
        <p:nvSpPr>
          <p:cNvPr id="305" name="Caratteristica"/>
          <p:cNvSpPr txBox="1">
            <a:spLocks noGrp="1"/>
          </p:cNvSpPr>
          <p:nvPr>
            <p:ph type="body" sz="quarter" idx="27"/>
          </p:nvPr>
        </p:nvSpPr>
        <p:spPr>
          <a:xfrm>
            <a:off x="775777" y="8880588"/>
            <a:ext cx="3401716" cy="511176"/>
          </a:xfrm>
          <a:prstGeom prst="rect">
            <a:avLst/>
          </a:prstGeom>
        </p:spPr>
        <p:txBody>
          <a:bodyPr anchor="ctr">
            <a:spAutoFit/>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Caratteristica</a:t>
            </a:r>
          </a:p>
        </p:txBody>
      </p:sp>
      <p:sp>
        <p:nvSpPr>
          <p:cNvPr id="306" name="Informazioni utili della caratteristica…"/>
          <p:cNvSpPr txBox="1">
            <a:spLocks noGrp="1"/>
          </p:cNvSpPr>
          <p:nvPr>
            <p:ph type="body" sz="quarter" idx="28"/>
          </p:nvPr>
        </p:nvSpPr>
        <p:spPr>
          <a:xfrm>
            <a:off x="9521645" y="9493959"/>
            <a:ext cx="5315310" cy="2175867"/>
          </a:xfrm>
          <a:prstGeom prst="rect">
            <a:avLst/>
          </a:prstGeom>
        </p:spPr>
        <p:txBody>
          <a:bodyPr lIns="0" tIns="0" rIns="0" bIns="0">
            <a:noAutofit/>
          </a:bodyPr>
          <a:lstStyle/>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p:txBody>
      </p:sp>
      <p:sp>
        <p:nvSpPr>
          <p:cNvPr id="307" name="Informazioni utili della caratteristica…"/>
          <p:cNvSpPr txBox="1">
            <a:spLocks noGrp="1"/>
          </p:cNvSpPr>
          <p:nvPr>
            <p:ph type="body" sz="quarter" idx="29"/>
          </p:nvPr>
        </p:nvSpPr>
        <p:spPr>
          <a:xfrm>
            <a:off x="18267514" y="9504574"/>
            <a:ext cx="5315309" cy="2175868"/>
          </a:xfrm>
          <a:prstGeom prst="rect">
            <a:avLst/>
          </a:prstGeom>
        </p:spPr>
        <p:txBody>
          <a:bodyPr lIns="0" tIns="0" rIns="0" bIns="0">
            <a:noAutofit/>
          </a:bodyPr>
          <a:lstStyle/>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a:p>
            <a:pPr marL="355599" indent="-355599">
              <a:lnSpc>
                <a:spcPct val="110000"/>
              </a:lnSpc>
              <a:spcBef>
                <a:spcPts val="0"/>
              </a:spcBef>
              <a:buSzPct val="100000"/>
              <a:defRPr sz="2300">
                <a:solidFill>
                  <a:srgbClr val="5E5E5E"/>
                </a:solidFill>
              </a:defRPr>
            </a:pPr>
            <a:r>
              <a:t>Informazioni utili della caratteristica</a:t>
            </a:r>
          </a:p>
        </p:txBody>
      </p:sp>
      <p:sp>
        <p:nvSpPr>
          <p:cNvPr id="308" name="Intestazione"/>
          <p:cNvSpPr txBox="1">
            <a:spLocks noGrp="1"/>
          </p:cNvSpPr>
          <p:nvPr>
            <p:ph type="body" sz="quarter" idx="30"/>
          </p:nvPr>
        </p:nvSpPr>
        <p:spPr>
          <a:xfrm>
            <a:off x="779065" y="792448"/>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309" name="Questo è un titolo, questo è un titolo."/>
          <p:cNvSpPr txBox="1">
            <a:spLocks noGrp="1"/>
          </p:cNvSpPr>
          <p:nvPr>
            <p:ph type="body" sz="quarter" idx="31"/>
          </p:nvPr>
        </p:nvSpPr>
        <p:spPr>
          <a:xfrm>
            <a:off x="779065" y="1266883"/>
            <a:ext cx="10690704" cy="2956423"/>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310" name="Descrizione dell’argomento di cui si sta parlando, descrizione dell’argomento di cui si sta parlando, descrizione dell’argomento di cui si sta parlando, descrizione dell’argomento di cui si sta parlando,"/>
          <p:cNvSpPr txBox="1">
            <a:spLocks noGrp="1"/>
          </p:cNvSpPr>
          <p:nvPr>
            <p:ph type="body" sz="quarter" idx="32"/>
          </p:nvPr>
        </p:nvSpPr>
        <p:spPr>
          <a:xfrm>
            <a:off x="752284" y="4305117"/>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pic>
        <p:nvPicPr>
          <p:cNvPr id="311"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Elenco icone 5 copia">
    <p:spTree>
      <p:nvGrpSpPr>
        <p:cNvPr id="1" name=""/>
        <p:cNvGrpSpPr/>
        <p:nvPr/>
      </p:nvGrpSpPr>
      <p:grpSpPr>
        <a:xfrm>
          <a:off x="0" y="0"/>
          <a:ext cx="0" cy="0"/>
          <a:chOff x="0" y="0"/>
          <a:chExt cx="0" cy="0"/>
        </a:xfrm>
      </p:grpSpPr>
      <p:sp>
        <p:nvSpPr>
          <p:cNvPr id="318"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319" name="Breve descrizione della caratteristica. Breve descrizione della caratteristica."/>
          <p:cNvSpPr txBox="1">
            <a:spLocks noGrp="1"/>
          </p:cNvSpPr>
          <p:nvPr>
            <p:ph type="body" sz="quarter" idx="21"/>
          </p:nvPr>
        </p:nvSpPr>
        <p:spPr>
          <a:xfrm>
            <a:off x="16656752" y="3799681"/>
            <a:ext cx="6982089" cy="1059816"/>
          </a:xfrm>
          <a:prstGeom prst="rect">
            <a:avLst/>
          </a:prstGeom>
        </p:spPr>
        <p:txBody>
          <a:bodyPr>
            <a:spAutoFit/>
          </a:bodyPr>
          <a:lstStyle>
            <a:lvl1pPr marL="0" indent="0">
              <a:buSzTx/>
              <a:buNone/>
            </a:lvl1pPr>
          </a:lstStyle>
          <a:p>
            <a:r>
              <a:t>Breve descrizione della caratteristica. Breve descrizione della caratteristica. </a:t>
            </a:r>
          </a:p>
        </p:txBody>
      </p:sp>
      <p:sp>
        <p:nvSpPr>
          <p:cNvPr id="320" name="Caratteristica"/>
          <p:cNvSpPr txBox="1">
            <a:spLocks noGrp="1"/>
          </p:cNvSpPr>
          <p:nvPr>
            <p:ph type="body" sz="quarter" idx="22"/>
          </p:nvPr>
        </p:nvSpPr>
        <p:spPr>
          <a:xfrm>
            <a:off x="16656752" y="3266281"/>
            <a:ext cx="6982089" cy="511176"/>
          </a:xfrm>
          <a:prstGeom prst="rect">
            <a:avLst/>
          </a:prstGeom>
        </p:spPr>
        <p:txBody>
          <a:bodyPr>
            <a:spAutoFit/>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Caratteristica</a:t>
            </a:r>
          </a:p>
        </p:txBody>
      </p:sp>
      <p:sp>
        <p:nvSpPr>
          <p:cNvPr id="321" name="Risorsa 8@2x.png"/>
          <p:cNvSpPr>
            <a:spLocks noGrp="1"/>
          </p:cNvSpPr>
          <p:nvPr>
            <p:ph type="pic" sz="quarter" idx="23"/>
          </p:nvPr>
        </p:nvSpPr>
        <p:spPr>
          <a:xfrm>
            <a:off x="15607803" y="3101578"/>
            <a:ext cx="840632" cy="840632"/>
          </a:xfrm>
          <a:prstGeom prst="rect">
            <a:avLst/>
          </a:prstGeom>
        </p:spPr>
        <p:txBody>
          <a:bodyPr lIns="91439" tIns="45719" rIns="91439" bIns="45719">
            <a:noAutofit/>
          </a:bodyPr>
          <a:lstStyle/>
          <a:p>
            <a:endParaRPr/>
          </a:p>
        </p:txBody>
      </p:sp>
      <p:sp>
        <p:nvSpPr>
          <p:cNvPr id="322" name="Breve descrizione della caratteristica. Breve descrizione della caratteristica."/>
          <p:cNvSpPr txBox="1">
            <a:spLocks noGrp="1"/>
          </p:cNvSpPr>
          <p:nvPr>
            <p:ph type="body" sz="quarter" idx="24"/>
          </p:nvPr>
        </p:nvSpPr>
        <p:spPr>
          <a:xfrm>
            <a:off x="16656752" y="6568281"/>
            <a:ext cx="6982089" cy="1059816"/>
          </a:xfrm>
          <a:prstGeom prst="rect">
            <a:avLst/>
          </a:prstGeom>
        </p:spPr>
        <p:txBody>
          <a:bodyPr>
            <a:spAutoFit/>
          </a:bodyPr>
          <a:lstStyle>
            <a:lvl1pPr marL="0" indent="0">
              <a:buSzTx/>
              <a:buNone/>
            </a:lvl1pPr>
          </a:lstStyle>
          <a:p>
            <a:r>
              <a:t>Breve descrizione della caratteristica. Breve descrizione della caratteristica. </a:t>
            </a:r>
          </a:p>
        </p:txBody>
      </p:sp>
      <p:sp>
        <p:nvSpPr>
          <p:cNvPr id="323" name="Caratteristica"/>
          <p:cNvSpPr txBox="1">
            <a:spLocks noGrp="1"/>
          </p:cNvSpPr>
          <p:nvPr>
            <p:ph type="body" sz="quarter" idx="25"/>
          </p:nvPr>
        </p:nvSpPr>
        <p:spPr>
          <a:xfrm>
            <a:off x="16656752" y="6034881"/>
            <a:ext cx="6982089" cy="511176"/>
          </a:xfrm>
          <a:prstGeom prst="rect">
            <a:avLst/>
          </a:prstGeom>
        </p:spPr>
        <p:txBody>
          <a:bodyPr>
            <a:spAutoFit/>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Caratteristica</a:t>
            </a:r>
          </a:p>
        </p:txBody>
      </p:sp>
      <p:sp>
        <p:nvSpPr>
          <p:cNvPr id="324" name="Breve descrizione della caratteristica. Breve descrizione della caratteristica."/>
          <p:cNvSpPr txBox="1">
            <a:spLocks noGrp="1"/>
          </p:cNvSpPr>
          <p:nvPr>
            <p:ph type="body" sz="quarter" idx="26"/>
          </p:nvPr>
        </p:nvSpPr>
        <p:spPr>
          <a:xfrm>
            <a:off x="16656752" y="9554606"/>
            <a:ext cx="6982089" cy="1059816"/>
          </a:xfrm>
          <a:prstGeom prst="rect">
            <a:avLst/>
          </a:prstGeom>
        </p:spPr>
        <p:txBody>
          <a:bodyPr>
            <a:spAutoFit/>
          </a:bodyPr>
          <a:lstStyle>
            <a:lvl1pPr marL="0" indent="0">
              <a:buSzTx/>
              <a:buNone/>
            </a:lvl1pPr>
          </a:lstStyle>
          <a:p>
            <a:r>
              <a:t>Breve descrizione della caratteristica. Breve descrizione della caratteristica. </a:t>
            </a:r>
          </a:p>
        </p:txBody>
      </p:sp>
      <p:sp>
        <p:nvSpPr>
          <p:cNvPr id="325" name="Caratteristica"/>
          <p:cNvSpPr txBox="1">
            <a:spLocks noGrp="1"/>
          </p:cNvSpPr>
          <p:nvPr>
            <p:ph type="body" sz="quarter" idx="27"/>
          </p:nvPr>
        </p:nvSpPr>
        <p:spPr>
          <a:xfrm>
            <a:off x="16656752" y="9021206"/>
            <a:ext cx="6982089" cy="511176"/>
          </a:xfrm>
          <a:prstGeom prst="rect">
            <a:avLst/>
          </a:prstGeom>
        </p:spPr>
        <p:txBody>
          <a:bodyPr>
            <a:spAutoFit/>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Caratteristica</a:t>
            </a:r>
          </a:p>
        </p:txBody>
      </p:sp>
      <p:sp>
        <p:nvSpPr>
          <p:cNvPr id="326" name="Intestazione"/>
          <p:cNvSpPr txBox="1">
            <a:spLocks noGrp="1"/>
          </p:cNvSpPr>
          <p:nvPr>
            <p:ph type="body" sz="quarter" idx="28"/>
          </p:nvPr>
        </p:nvSpPr>
        <p:spPr>
          <a:xfrm>
            <a:off x="779065" y="2598253"/>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327" name="Questo è un titolo, questo è un titolo."/>
          <p:cNvSpPr txBox="1">
            <a:spLocks noGrp="1"/>
          </p:cNvSpPr>
          <p:nvPr>
            <p:ph type="body" sz="quarter" idx="29"/>
          </p:nvPr>
        </p:nvSpPr>
        <p:spPr>
          <a:xfrm>
            <a:off x="779065" y="3072688"/>
            <a:ext cx="10690704" cy="2956422"/>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328" name="Descrizione dell’argomento di cui si sta parlando, descrizione dell’argomento di cui si sta parlando, descrizione dell’argomento di cui si sta parlando, descrizione dell’argomento di cui si sta parlando,"/>
          <p:cNvSpPr txBox="1">
            <a:spLocks noGrp="1"/>
          </p:cNvSpPr>
          <p:nvPr>
            <p:ph type="body" sz="quarter" idx="30"/>
          </p:nvPr>
        </p:nvSpPr>
        <p:spPr>
          <a:xfrm>
            <a:off x="752284" y="6110922"/>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sp>
        <p:nvSpPr>
          <p:cNvPr id="329" name="Risorsa 8@2x.png"/>
          <p:cNvSpPr>
            <a:spLocks noGrp="1"/>
          </p:cNvSpPr>
          <p:nvPr>
            <p:ph type="pic" sz="quarter" idx="31"/>
          </p:nvPr>
        </p:nvSpPr>
        <p:spPr>
          <a:xfrm>
            <a:off x="15607803" y="5870178"/>
            <a:ext cx="840632" cy="840632"/>
          </a:xfrm>
          <a:prstGeom prst="rect">
            <a:avLst/>
          </a:prstGeom>
        </p:spPr>
        <p:txBody>
          <a:bodyPr lIns="91439" tIns="45719" rIns="91439" bIns="45719">
            <a:noAutofit/>
          </a:bodyPr>
          <a:lstStyle/>
          <a:p>
            <a:endParaRPr/>
          </a:p>
        </p:txBody>
      </p:sp>
      <p:sp>
        <p:nvSpPr>
          <p:cNvPr id="330" name="Risorsa 8@2x.png"/>
          <p:cNvSpPr>
            <a:spLocks noGrp="1"/>
          </p:cNvSpPr>
          <p:nvPr>
            <p:ph type="pic" sz="quarter" idx="32"/>
          </p:nvPr>
        </p:nvSpPr>
        <p:spPr>
          <a:xfrm>
            <a:off x="15607803" y="8856503"/>
            <a:ext cx="840632" cy="840632"/>
          </a:xfrm>
          <a:prstGeom prst="rect">
            <a:avLst/>
          </a:prstGeom>
        </p:spPr>
        <p:txBody>
          <a:bodyPr lIns="91439" tIns="45719" rIns="91439" bIns="45719">
            <a:noAutofit/>
          </a:bodyPr>
          <a:lstStyle/>
          <a:p>
            <a:endParaRPr/>
          </a:p>
        </p:txBody>
      </p:sp>
      <p:pic>
        <p:nvPicPr>
          <p:cNvPr id="331"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assaggio a step">
    <p:spTree>
      <p:nvGrpSpPr>
        <p:cNvPr id="1" name=""/>
        <p:cNvGrpSpPr/>
        <p:nvPr/>
      </p:nvGrpSpPr>
      <p:grpSpPr>
        <a:xfrm>
          <a:off x="0" y="0"/>
          <a:ext cx="0" cy="0"/>
          <a:chOff x="0" y="0"/>
          <a:chExt cx="0" cy="0"/>
        </a:xfrm>
      </p:grpSpPr>
      <p:sp>
        <p:nvSpPr>
          <p:cNvPr id="338"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339" name="Timeline dell’azienda"/>
          <p:cNvSpPr txBox="1">
            <a:spLocks noGrp="1"/>
          </p:cNvSpPr>
          <p:nvPr>
            <p:ph type="body" sz="quarter" idx="21"/>
          </p:nvPr>
        </p:nvSpPr>
        <p:spPr>
          <a:xfrm>
            <a:off x="779065" y="778668"/>
            <a:ext cx="10690704" cy="1559125"/>
          </a:xfrm>
          <a:prstGeom prst="rect">
            <a:avLst/>
          </a:prstGeom>
        </p:spPr>
        <p:txBody>
          <a:bodyPr lIns="0" tIns="0" rIns="0" bIns="0">
            <a:noAutofit/>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Timeline dell’azienda</a:t>
            </a:r>
          </a:p>
        </p:txBody>
      </p:sp>
      <p:sp>
        <p:nvSpPr>
          <p:cNvPr id="340" name="Descrizione dello step. Descrizione dello step. Descrizione dello step. Descrizione dello step. Descrizione dello step. Descrizione dello step. Descrizione dello step."/>
          <p:cNvSpPr txBox="1">
            <a:spLocks noGrp="1"/>
          </p:cNvSpPr>
          <p:nvPr>
            <p:ph type="body" sz="quarter" idx="22"/>
          </p:nvPr>
        </p:nvSpPr>
        <p:spPr>
          <a:xfrm>
            <a:off x="756352" y="-4493578"/>
            <a:ext cx="6569438" cy="2362836"/>
          </a:xfrm>
          <a:prstGeom prst="rect">
            <a:avLst/>
          </a:prstGeom>
        </p:spPr>
        <p:txBody>
          <a:bodyPr>
            <a:spAutoFit/>
          </a:bodyPr>
          <a:lstStyle>
            <a:lvl1pPr marL="0" indent="0">
              <a:buSzTx/>
              <a:buNone/>
            </a:lvl1pPr>
          </a:lstStyle>
          <a:p>
            <a:r>
              <a:t>Descrizione dello step. Descrizione dello step. Descrizione dello step. Descrizione dello step. Descrizione dello step. Descrizione dello step. Descrizione dello step. </a:t>
            </a:r>
          </a:p>
        </p:txBody>
      </p:sp>
      <p:sp>
        <p:nvSpPr>
          <p:cNvPr id="341" name="Linea"/>
          <p:cNvSpPr/>
          <p:nvPr/>
        </p:nvSpPr>
        <p:spPr>
          <a:xfrm flipV="1">
            <a:off x="1416997" y="7255863"/>
            <a:ext cx="1" cy="3679472"/>
          </a:xfrm>
          <a:prstGeom prst="line">
            <a:avLst/>
          </a:prstGeom>
          <a:ln w="25400">
            <a:solidFill>
              <a:srgbClr val="D5D5D5"/>
            </a:solidFill>
            <a:miter lim="400000"/>
          </a:ln>
        </p:spPr>
        <p:txBody>
          <a:bodyPr lIns="71437" tIns="71437" rIns="71437" bIns="71437" anchor="ctr"/>
          <a:lstStyle/>
          <a:p>
            <a:endParaRPr/>
          </a:p>
        </p:txBody>
      </p:sp>
      <p:sp>
        <p:nvSpPr>
          <p:cNvPr id="342" name="Linea"/>
          <p:cNvSpPr/>
          <p:nvPr/>
        </p:nvSpPr>
        <p:spPr>
          <a:xfrm flipV="1">
            <a:off x="16565363" y="-6199361"/>
            <a:ext cx="1" cy="5406102"/>
          </a:xfrm>
          <a:prstGeom prst="line">
            <a:avLst/>
          </a:prstGeom>
          <a:ln w="25400">
            <a:solidFill>
              <a:srgbClr val="D5D5D5"/>
            </a:solidFill>
            <a:miter lim="400000"/>
          </a:ln>
        </p:spPr>
        <p:txBody>
          <a:bodyPr lIns="71437" tIns="71437" rIns="71437" bIns="71437" anchor="ctr"/>
          <a:lstStyle/>
          <a:p>
            <a:endParaRPr/>
          </a:p>
        </p:txBody>
      </p:sp>
      <p:sp>
        <p:nvSpPr>
          <p:cNvPr id="343" name="Descrizione dello step. Descrizione dello step. Descrizione dello step. Descrizione dello step. Descrizione dello step. Descrizione dello step. Descrizione dello step."/>
          <p:cNvSpPr txBox="1">
            <a:spLocks noGrp="1"/>
          </p:cNvSpPr>
          <p:nvPr>
            <p:ph type="body" sz="quarter" idx="23"/>
          </p:nvPr>
        </p:nvSpPr>
        <p:spPr>
          <a:xfrm>
            <a:off x="8907281" y="-4493578"/>
            <a:ext cx="6569438" cy="2362836"/>
          </a:xfrm>
          <a:prstGeom prst="rect">
            <a:avLst/>
          </a:prstGeom>
        </p:spPr>
        <p:txBody>
          <a:bodyPr>
            <a:spAutoFit/>
          </a:bodyPr>
          <a:lstStyle>
            <a:lvl1pPr marL="0" indent="0">
              <a:buSzTx/>
              <a:buNone/>
            </a:lvl1pPr>
          </a:lstStyle>
          <a:p>
            <a:r>
              <a:t>Descrizione dello step. Descrizione dello step. Descrizione dello step. Descrizione dello step. Descrizione dello step. Descrizione dello step. Descrizione dello step. </a:t>
            </a:r>
          </a:p>
        </p:txBody>
      </p:sp>
      <p:sp>
        <p:nvSpPr>
          <p:cNvPr id="344" name="Descrizione dello step. Descrizione dello step. Descrizione dello step. Descrizione dello step. Descrizione dello step. Descrizione dello step. Descrizione dello step."/>
          <p:cNvSpPr txBox="1">
            <a:spLocks noGrp="1"/>
          </p:cNvSpPr>
          <p:nvPr>
            <p:ph type="body" sz="quarter" idx="24"/>
          </p:nvPr>
        </p:nvSpPr>
        <p:spPr>
          <a:xfrm>
            <a:off x="17058211" y="-4493578"/>
            <a:ext cx="6569438" cy="2362836"/>
          </a:xfrm>
          <a:prstGeom prst="rect">
            <a:avLst/>
          </a:prstGeom>
        </p:spPr>
        <p:txBody>
          <a:bodyPr>
            <a:spAutoFit/>
          </a:bodyPr>
          <a:lstStyle>
            <a:lvl1pPr marL="0" indent="0">
              <a:buSzTx/>
              <a:buNone/>
            </a:lvl1pPr>
          </a:lstStyle>
          <a:p>
            <a:r>
              <a:t>Descrizione dello step. Descrizione dello step. Descrizione dello step. Descrizione dello step. Descrizione dello step. Descrizione dello step. Descrizione dello step. </a:t>
            </a:r>
          </a:p>
        </p:txBody>
      </p:sp>
      <p:pic>
        <p:nvPicPr>
          <p:cNvPr id="345"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
        <p:nvSpPr>
          <p:cNvPr id="346" name="2000"/>
          <p:cNvSpPr txBox="1">
            <a:spLocks noGrp="1"/>
          </p:cNvSpPr>
          <p:nvPr>
            <p:ph type="body" sz="quarter" idx="25"/>
          </p:nvPr>
        </p:nvSpPr>
        <p:spPr>
          <a:xfrm>
            <a:off x="756352" y="-6220778"/>
            <a:ext cx="6569438" cy="1666876"/>
          </a:xfrm>
          <a:prstGeom prst="rect">
            <a:avLst/>
          </a:prstGeom>
        </p:spPr>
        <p:txBody>
          <a:bodyPr>
            <a:spAutoFit/>
          </a:bodyPr>
          <a:lstStyle>
            <a:lvl1pPr marL="0" indent="0">
              <a:lnSpc>
                <a:spcPct val="70000"/>
              </a:lnSpc>
              <a:spcBef>
                <a:spcPts val="0"/>
              </a:spcBef>
              <a:buSzTx/>
              <a:buNone/>
              <a:defRPr sz="8400" spc="-168">
                <a:solidFill>
                  <a:srgbClr val="DA4141"/>
                </a:solidFill>
                <a:latin typeface="+mn-lt"/>
                <a:ea typeface="+mn-ea"/>
                <a:cs typeface="+mn-cs"/>
                <a:sym typeface="Aspekta 600"/>
              </a:defRPr>
            </a:lvl1pPr>
          </a:lstStyle>
          <a:p>
            <a:r>
              <a:t>2000</a:t>
            </a:r>
          </a:p>
        </p:txBody>
      </p:sp>
      <p:sp>
        <p:nvSpPr>
          <p:cNvPr id="347" name="2005"/>
          <p:cNvSpPr txBox="1">
            <a:spLocks noGrp="1"/>
          </p:cNvSpPr>
          <p:nvPr>
            <p:ph type="body" sz="quarter" idx="26"/>
          </p:nvPr>
        </p:nvSpPr>
        <p:spPr>
          <a:xfrm>
            <a:off x="8907281" y="-6220778"/>
            <a:ext cx="6569438" cy="1666876"/>
          </a:xfrm>
          <a:prstGeom prst="rect">
            <a:avLst/>
          </a:prstGeom>
        </p:spPr>
        <p:txBody>
          <a:bodyPr>
            <a:spAutoFit/>
          </a:bodyPr>
          <a:lstStyle>
            <a:lvl1pPr marL="0" indent="0">
              <a:lnSpc>
                <a:spcPct val="70000"/>
              </a:lnSpc>
              <a:spcBef>
                <a:spcPts val="0"/>
              </a:spcBef>
              <a:buSzTx/>
              <a:buNone/>
              <a:defRPr sz="8400" spc="-168">
                <a:solidFill>
                  <a:srgbClr val="DA4141"/>
                </a:solidFill>
                <a:latin typeface="+mn-lt"/>
                <a:ea typeface="+mn-ea"/>
                <a:cs typeface="+mn-cs"/>
                <a:sym typeface="Aspekta 600"/>
              </a:defRPr>
            </a:lvl1pPr>
          </a:lstStyle>
          <a:p>
            <a:r>
              <a:t>2005</a:t>
            </a:r>
          </a:p>
        </p:txBody>
      </p:sp>
      <p:sp>
        <p:nvSpPr>
          <p:cNvPr id="348" name="2020"/>
          <p:cNvSpPr txBox="1">
            <a:spLocks noGrp="1"/>
          </p:cNvSpPr>
          <p:nvPr>
            <p:ph type="body" sz="quarter" idx="27"/>
          </p:nvPr>
        </p:nvSpPr>
        <p:spPr>
          <a:xfrm>
            <a:off x="17058211" y="-6220778"/>
            <a:ext cx="6569438" cy="1666876"/>
          </a:xfrm>
          <a:prstGeom prst="rect">
            <a:avLst/>
          </a:prstGeom>
        </p:spPr>
        <p:txBody>
          <a:bodyPr>
            <a:spAutoFit/>
          </a:bodyPr>
          <a:lstStyle>
            <a:lvl1pPr marL="0" indent="0">
              <a:lnSpc>
                <a:spcPct val="70000"/>
              </a:lnSpc>
              <a:spcBef>
                <a:spcPts val="0"/>
              </a:spcBef>
              <a:buSzTx/>
              <a:buNone/>
              <a:defRPr sz="8400" spc="-168">
                <a:solidFill>
                  <a:srgbClr val="DA4141"/>
                </a:solidFill>
                <a:latin typeface="+mn-lt"/>
                <a:ea typeface="+mn-ea"/>
                <a:cs typeface="+mn-cs"/>
                <a:sym typeface="Aspekta 600"/>
              </a:defRPr>
            </a:lvl1pPr>
          </a:lstStyle>
          <a:p>
            <a:r>
              <a:t>2020</a:t>
            </a:r>
          </a:p>
        </p:txBody>
      </p:sp>
      <p:sp>
        <p:nvSpPr>
          <p:cNvPr id="349" name="Linea"/>
          <p:cNvSpPr/>
          <p:nvPr/>
        </p:nvSpPr>
        <p:spPr>
          <a:xfrm>
            <a:off x="731705" y="7269939"/>
            <a:ext cx="22920592" cy="1"/>
          </a:xfrm>
          <a:prstGeom prst="line">
            <a:avLst/>
          </a:prstGeom>
          <a:ln w="25400">
            <a:solidFill>
              <a:srgbClr val="D5D5D5"/>
            </a:solidFill>
            <a:miter lim="400000"/>
          </a:ln>
        </p:spPr>
        <p:txBody>
          <a:bodyPr lIns="71437" tIns="71437" rIns="71437" bIns="71437" anchor="ctr"/>
          <a:lstStyle/>
          <a:p>
            <a:endParaRPr/>
          </a:p>
        </p:txBody>
      </p:sp>
      <p:sp>
        <p:nvSpPr>
          <p:cNvPr id="350" name="Descrizione dello step. Descrizione dello step. Descrizione dello step. Descrizione dello step."/>
          <p:cNvSpPr txBox="1">
            <a:spLocks noGrp="1"/>
          </p:cNvSpPr>
          <p:nvPr>
            <p:ph type="body" sz="quarter" idx="28"/>
          </p:nvPr>
        </p:nvSpPr>
        <p:spPr>
          <a:xfrm>
            <a:off x="1848552" y="9440014"/>
            <a:ext cx="6569438" cy="1494156"/>
          </a:xfrm>
          <a:prstGeom prst="rect">
            <a:avLst/>
          </a:prstGeom>
        </p:spPr>
        <p:txBody>
          <a:bodyPr>
            <a:spAutoFit/>
          </a:bodyPr>
          <a:lstStyle>
            <a:lvl1pPr marL="0" indent="0">
              <a:buSzTx/>
              <a:buNone/>
            </a:lvl1pPr>
          </a:lstStyle>
          <a:p>
            <a:r>
              <a:t>Descrizione dello step. Descrizione dello step. Descrizione dello step. Descrizione dello step.</a:t>
            </a:r>
          </a:p>
        </p:txBody>
      </p:sp>
      <p:sp>
        <p:nvSpPr>
          <p:cNvPr id="351" name="2000"/>
          <p:cNvSpPr txBox="1">
            <a:spLocks noGrp="1"/>
          </p:cNvSpPr>
          <p:nvPr>
            <p:ph type="body" sz="quarter" idx="29"/>
          </p:nvPr>
        </p:nvSpPr>
        <p:spPr>
          <a:xfrm>
            <a:off x="1848552" y="8093814"/>
            <a:ext cx="6569438" cy="1666876"/>
          </a:xfrm>
          <a:prstGeom prst="rect">
            <a:avLst/>
          </a:prstGeom>
        </p:spPr>
        <p:txBody>
          <a:bodyPr>
            <a:spAutoFit/>
          </a:bodyPr>
          <a:lstStyle>
            <a:lvl1pPr marL="0" indent="0">
              <a:lnSpc>
                <a:spcPct val="70000"/>
              </a:lnSpc>
              <a:spcBef>
                <a:spcPts val="0"/>
              </a:spcBef>
              <a:buSzTx/>
              <a:buNone/>
              <a:defRPr sz="8400" spc="-168">
                <a:solidFill>
                  <a:srgbClr val="DA4141"/>
                </a:solidFill>
                <a:latin typeface="+mn-lt"/>
                <a:ea typeface="+mn-ea"/>
                <a:cs typeface="+mn-cs"/>
                <a:sym typeface="Aspekta 600"/>
              </a:defRPr>
            </a:lvl1pPr>
          </a:lstStyle>
          <a:p>
            <a:r>
              <a:t>2000</a:t>
            </a:r>
          </a:p>
        </p:txBody>
      </p:sp>
      <p:sp>
        <p:nvSpPr>
          <p:cNvPr id="352" name="Descrizione dello step. Descrizione dello step. Descrizione dello step. Descrizione dello step."/>
          <p:cNvSpPr txBox="1">
            <a:spLocks noGrp="1"/>
          </p:cNvSpPr>
          <p:nvPr>
            <p:ph type="body" sz="quarter" idx="30"/>
          </p:nvPr>
        </p:nvSpPr>
        <p:spPr>
          <a:xfrm>
            <a:off x="6649152" y="4951908"/>
            <a:ext cx="6569438" cy="1494156"/>
          </a:xfrm>
          <a:prstGeom prst="rect">
            <a:avLst/>
          </a:prstGeom>
        </p:spPr>
        <p:txBody>
          <a:bodyPr>
            <a:spAutoFit/>
          </a:bodyPr>
          <a:lstStyle>
            <a:lvl1pPr marL="0" indent="0">
              <a:buSzTx/>
              <a:buNone/>
            </a:lvl1pPr>
          </a:lstStyle>
          <a:p>
            <a:r>
              <a:t>Descrizione dello step. Descrizione dello step. Descrizione dello step. Descrizione dello step.</a:t>
            </a:r>
          </a:p>
        </p:txBody>
      </p:sp>
      <p:sp>
        <p:nvSpPr>
          <p:cNvPr id="353" name="2000"/>
          <p:cNvSpPr txBox="1">
            <a:spLocks noGrp="1"/>
          </p:cNvSpPr>
          <p:nvPr>
            <p:ph type="body" sz="quarter" idx="31"/>
          </p:nvPr>
        </p:nvSpPr>
        <p:spPr>
          <a:xfrm>
            <a:off x="6649152" y="3605708"/>
            <a:ext cx="6569438" cy="1666876"/>
          </a:xfrm>
          <a:prstGeom prst="rect">
            <a:avLst/>
          </a:prstGeom>
        </p:spPr>
        <p:txBody>
          <a:bodyPr>
            <a:spAutoFit/>
          </a:bodyPr>
          <a:lstStyle>
            <a:lvl1pPr marL="0" indent="0">
              <a:lnSpc>
                <a:spcPct val="70000"/>
              </a:lnSpc>
              <a:spcBef>
                <a:spcPts val="0"/>
              </a:spcBef>
              <a:buSzTx/>
              <a:buNone/>
              <a:defRPr sz="8400" spc="-168">
                <a:solidFill>
                  <a:srgbClr val="DA4141"/>
                </a:solidFill>
                <a:latin typeface="+mn-lt"/>
                <a:ea typeface="+mn-ea"/>
                <a:cs typeface="+mn-cs"/>
                <a:sym typeface="Aspekta 600"/>
              </a:defRPr>
            </a:lvl1pPr>
          </a:lstStyle>
          <a:p>
            <a:r>
              <a:t>2000</a:t>
            </a:r>
          </a:p>
        </p:txBody>
      </p:sp>
      <p:sp>
        <p:nvSpPr>
          <p:cNvPr id="354" name="Descrizione dello step. Descrizione dello step. Descrizione dello step. Descrizione dello step."/>
          <p:cNvSpPr txBox="1">
            <a:spLocks noGrp="1"/>
          </p:cNvSpPr>
          <p:nvPr>
            <p:ph type="body" sz="quarter" idx="32"/>
          </p:nvPr>
        </p:nvSpPr>
        <p:spPr>
          <a:xfrm>
            <a:off x="11322752" y="9440014"/>
            <a:ext cx="6569438" cy="1494156"/>
          </a:xfrm>
          <a:prstGeom prst="rect">
            <a:avLst/>
          </a:prstGeom>
        </p:spPr>
        <p:txBody>
          <a:bodyPr>
            <a:spAutoFit/>
          </a:bodyPr>
          <a:lstStyle>
            <a:lvl1pPr marL="0" indent="0">
              <a:buSzTx/>
              <a:buNone/>
            </a:lvl1pPr>
          </a:lstStyle>
          <a:p>
            <a:r>
              <a:t>Descrizione dello step. Descrizione dello step. Descrizione dello step. Descrizione dello step.</a:t>
            </a:r>
          </a:p>
        </p:txBody>
      </p:sp>
      <p:sp>
        <p:nvSpPr>
          <p:cNvPr id="355" name="2000"/>
          <p:cNvSpPr txBox="1">
            <a:spLocks noGrp="1"/>
          </p:cNvSpPr>
          <p:nvPr>
            <p:ph type="body" sz="quarter" idx="33"/>
          </p:nvPr>
        </p:nvSpPr>
        <p:spPr>
          <a:xfrm>
            <a:off x="11322752" y="8093814"/>
            <a:ext cx="6569438" cy="1666876"/>
          </a:xfrm>
          <a:prstGeom prst="rect">
            <a:avLst/>
          </a:prstGeom>
        </p:spPr>
        <p:txBody>
          <a:bodyPr>
            <a:spAutoFit/>
          </a:bodyPr>
          <a:lstStyle>
            <a:lvl1pPr marL="0" indent="0">
              <a:lnSpc>
                <a:spcPct val="70000"/>
              </a:lnSpc>
              <a:spcBef>
                <a:spcPts val="0"/>
              </a:spcBef>
              <a:buSzTx/>
              <a:buNone/>
              <a:defRPr sz="8400" spc="-168">
                <a:solidFill>
                  <a:srgbClr val="DA4141"/>
                </a:solidFill>
                <a:latin typeface="+mn-lt"/>
                <a:ea typeface="+mn-ea"/>
                <a:cs typeface="+mn-cs"/>
                <a:sym typeface="Aspekta 600"/>
              </a:defRPr>
            </a:lvl1pPr>
          </a:lstStyle>
          <a:p>
            <a:r>
              <a:t>2000</a:t>
            </a:r>
          </a:p>
        </p:txBody>
      </p:sp>
      <p:sp>
        <p:nvSpPr>
          <p:cNvPr id="356" name="Descrizione dello step. Descrizione dello step. Descrizione dello step. Descrizione dello step."/>
          <p:cNvSpPr txBox="1">
            <a:spLocks noGrp="1"/>
          </p:cNvSpPr>
          <p:nvPr>
            <p:ph type="body" sz="quarter" idx="34"/>
          </p:nvPr>
        </p:nvSpPr>
        <p:spPr>
          <a:xfrm>
            <a:off x="16437447" y="4951908"/>
            <a:ext cx="6569438" cy="1494156"/>
          </a:xfrm>
          <a:prstGeom prst="rect">
            <a:avLst/>
          </a:prstGeom>
        </p:spPr>
        <p:txBody>
          <a:bodyPr>
            <a:spAutoFit/>
          </a:bodyPr>
          <a:lstStyle>
            <a:lvl1pPr marL="0" indent="0">
              <a:buSzTx/>
              <a:buNone/>
            </a:lvl1pPr>
          </a:lstStyle>
          <a:p>
            <a:r>
              <a:t>Descrizione dello step. Descrizione dello step. Descrizione dello step. Descrizione dello step.</a:t>
            </a:r>
          </a:p>
        </p:txBody>
      </p:sp>
      <p:sp>
        <p:nvSpPr>
          <p:cNvPr id="357" name="2000"/>
          <p:cNvSpPr txBox="1">
            <a:spLocks noGrp="1"/>
          </p:cNvSpPr>
          <p:nvPr>
            <p:ph type="body" sz="quarter" idx="35"/>
          </p:nvPr>
        </p:nvSpPr>
        <p:spPr>
          <a:xfrm>
            <a:off x="16437447" y="3605708"/>
            <a:ext cx="6569438" cy="1666876"/>
          </a:xfrm>
          <a:prstGeom prst="rect">
            <a:avLst/>
          </a:prstGeom>
        </p:spPr>
        <p:txBody>
          <a:bodyPr>
            <a:spAutoFit/>
          </a:bodyPr>
          <a:lstStyle>
            <a:lvl1pPr marL="0" indent="0">
              <a:lnSpc>
                <a:spcPct val="70000"/>
              </a:lnSpc>
              <a:spcBef>
                <a:spcPts val="0"/>
              </a:spcBef>
              <a:buSzTx/>
              <a:buNone/>
              <a:defRPr sz="8400" spc="-168">
                <a:solidFill>
                  <a:srgbClr val="DA4141"/>
                </a:solidFill>
                <a:latin typeface="+mn-lt"/>
                <a:ea typeface="+mn-ea"/>
                <a:cs typeface="+mn-cs"/>
                <a:sym typeface="Aspekta 600"/>
              </a:defRPr>
            </a:lvl1pPr>
          </a:lstStyle>
          <a:p>
            <a:r>
              <a:t>2000</a:t>
            </a:r>
          </a:p>
        </p:txBody>
      </p:sp>
      <p:sp>
        <p:nvSpPr>
          <p:cNvPr id="358" name="Linea"/>
          <p:cNvSpPr/>
          <p:nvPr/>
        </p:nvSpPr>
        <p:spPr>
          <a:xfrm flipV="1">
            <a:off x="6174670" y="3603168"/>
            <a:ext cx="1" cy="3679472"/>
          </a:xfrm>
          <a:prstGeom prst="line">
            <a:avLst/>
          </a:prstGeom>
          <a:ln w="25400">
            <a:solidFill>
              <a:srgbClr val="D5D5D5"/>
            </a:solidFill>
            <a:miter lim="400000"/>
          </a:ln>
        </p:spPr>
        <p:txBody>
          <a:bodyPr lIns="71437" tIns="71437" rIns="71437" bIns="71437" anchor="ctr"/>
          <a:lstStyle/>
          <a:p>
            <a:endParaRPr/>
          </a:p>
        </p:txBody>
      </p:sp>
      <p:sp>
        <p:nvSpPr>
          <p:cNvPr id="359" name="Linea"/>
          <p:cNvSpPr/>
          <p:nvPr/>
        </p:nvSpPr>
        <p:spPr>
          <a:xfrm flipV="1">
            <a:off x="10916597" y="7255863"/>
            <a:ext cx="1" cy="3679472"/>
          </a:xfrm>
          <a:prstGeom prst="line">
            <a:avLst/>
          </a:prstGeom>
          <a:ln w="25400">
            <a:solidFill>
              <a:srgbClr val="D5D5D5"/>
            </a:solidFill>
            <a:miter lim="400000"/>
          </a:ln>
        </p:spPr>
        <p:txBody>
          <a:bodyPr lIns="71437" tIns="71437" rIns="71437" bIns="71437" anchor="ctr"/>
          <a:lstStyle/>
          <a:p>
            <a:endParaRPr/>
          </a:p>
        </p:txBody>
      </p:sp>
      <p:sp>
        <p:nvSpPr>
          <p:cNvPr id="360" name="Linea"/>
          <p:cNvSpPr/>
          <p:nvPr/>
        </p:nvSpPr>
        <p:spPr>
          <a:xfrm flipV="1">
            <a:off x="16018705" y="3603168"/>
            <a:ext cx="1" cy="3679472"/>
          </a:xfrm>
          <a:prstGeom prst="line">
            <a:avLst/>
          </a:prstGeom>
          <a:ln w="25400">
            <a:solidFill>
              <a:srgbClr val="D5D5D5"/>
            </a:solidFill>
            <a:miter lim="400000"/>
          </a:ln>
        </p:spPr>
        <p:txBody>
          <a:bodyPr lIns="71437" tIns="71437" rIns="71437" bIns="71437" anchor="ctr"/>
          <a:lstStyle/>
          <a:p>
            <a:endParaRPr/>
          </a:p>
        </p:txBody>
      </p:sp>
      <p:sp>
        <p:nvSpPr>
          <p:cNvPr id="361" name="Cerchio"/>
          <p:cNvSpPr>
            <a:spLocks noGrp="1"/>
          </p:cNvSpPr>
          <p:nvPr>
            <p:ph type="body" sz="quarter" idx="36"/>
          </p:nvPr>
        </p:nvSpPr>
        <p:spPr>
          <a:xfrm>
            <a:off x="1225253" y="7078194"/>
            <a:ext cx="383490" cy="383490"/>
          </a:xfrm>
          <a:prstGeom prst="ellipse">
            <a:avLst/>
          </a:prstGeom>
          <a:solidFill>
            <a:srgbClr val="DA4141"/>
          </a:solidFill>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
        <p:nvSpPr>
          <p:cNvPr id="362" name="Cerchio"/>
          <p:cNvSpPr>
            <a:spLocks noGrp="1"/>
          </p:cNvSpPr>
          <p:nvPr>
            <p:ph type="body" sz="quarter" idx="37"/>
          </p:nvPr>
        </p:nvSpPr>
        <p:spPr>
          <a:xfrm>
            <a:off x="5982925" y="7078194"/>
            <a:ext cx="383491" cy="383490"/>
          </a:xfrm>
          <a:prstGeom prst="ellipse">
            <a:avLst/>
          </a:prstGeom>
          <a:solidFill>
            <a:srgbClr val="DA4141"/>
          </a:solidFill>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
        <p:nvSpPr>
          <p:cNvPr id="363" name="Cerchio"/>
          <p:cNvSpPr>
            <a:spLocks noGrp="1"/>
          </p:cNvSpPr>
          <p:nvPr>
            <p:ph type="body" sz="quarter" idx="38"/>
          </p:nvPr>
        </p:nvSpPr>
        <p:spPr>
          <a:xfrm>
            <a:off x="10724853" y="7078194"/>
            <a:ext cx="383490" cy="383490"/>
          </a:xfrm>
          <a:prstGeom prst="ellipse">
            <a:avLst/>
          </a:prstGeom>
          <a:solidFill>
            <a:srgbClr val="DA4141"/>
          </a:solidFill>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
        <p:nvSpPr>
          <p:cNvPr id="364" name="Cerchio"/>
          <p:cNvSpPr>
            <a:spLocks noGrp="1"/>
          </p:cNvSpPr>
          <p:nvPr>
            <p:ph type="body" sz="quarter" idx="39"/>
          </p:nvPr>
        </p:nvSpPr>
        <p:spPr>
          <a:xfrm>
            <a:off x="15826962" y="7078194"/>
            <a:ext cx="383490" cy="383490"/>
          </a:xfrm>
          <a:prstGeom prst="ellipse">
            <a:avLst/>
          </a:prstGeom>
          <a:solidFill>
            <a:srgbClr val="DA4141"/>
          </a:solidFill>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itazione">
    <p:bg>
      <p:bgPr>
        <a:solidFill>
          <a:srgbClr val="FEF7E8"/>
        </a:solidFill>
        <a:effectLst/>
      </p:bgPr>
    </p:bg>
    <p:spTree>
      <p:nvGrpSpPr>
        <p:cNvPr id="1" name=""/>
        <p:cNvGrpSpPr/>
        <p:nvPr/>
      </p:nvGrpSpPr>
      <p:grpSpPr>
        <a:xfrm>
          <a:off x="0" y="0"/>
          <a:ext cx="0" cy="0"/>
          <a:chOff x="0" y="0"/>
          <a:chExt cx="0" cy="0"/>
        </a:xfrm>
      </p:grpSpPr>
      <p:sp>
        <p:nvSpPr>
          <p:cNvPr id="371"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372" name="“Questa è una citazione, questa è una citazione, questa è una citazione, questa è una citazione, questa è una citazione.”"/>
          <p:cNvSpPr txBox="1">
            <a:spLocks noGrp="1"/>
          </p:cNvSpPr>
          <p:nvPr>
            <p:ph type="body" sz="half" idx="21"/>
          </p:nvPr>
        </p:nvSpPr>
        <p:spPr>
          <a:xfrm>
            <a:off x="779065" y="3437135"/>
            <a:ext cx="21343027" cy="4556722"/>
          </a:xfrm>
          <a:prstGeom prst="rect">
            <a:avLst/>
          </a:prstGeom>
        </p:spPr>
        <p:txBody>
          <a:bodyPr>
            <a:noAutofit/>
          </a:bodyPr>
          <a:lstStyle>
            <a:lvl1pPr marL="0" indent="0">
              <a:lnSpc>
                <a:spcPct val="80000"/>
              </a:lnSpc>
              <a:spcBef>
                <a:spcPts val="0"/>
              </a:spcBef>
              <a:buSzTx/>
              <a:buNone/>
              <a:defRPr sz="9000" spc="-180">
                <a:solidFill>
                  <a:srgbClr val="540716"/>
                </a:solidFill>
                <a:latin typeface="+mn-lt"/>
                <a:ea typeface="+mn-ea"/>
                <a:cs typeface="+mn-cs"/>
                <a:sym typeface="Aspekta 600"/>
              </a:defRPr>
            </a:lvl1pPr>
          </a:lstStyle>
          <a:p>
            <a:r>
              <a:t>“Questa è una citazione, questa è una citazione, questa è una citazione, questa è una citazione, questa è una citazione.”</a:t>
            </a:r>
          </a:p>
        </p:txBody>
      </p:sp>
      <p:sp>
        <p:nvSpPr>
          <p:cNvPr id="373" name="Autore, fonte, anno"/>
          <p:cNvSpPr txBox="1">
            <a:spLocks noGrp="1"/>
          </p:cNvSpPr>
          <p:nvPr>
            <p:ph type="body" sz="quarter" idx="22"/>
          </p:nvPr>
        </p:nvSpPr>
        <p:spPr>
          <a:xfrm>
            <a:off x="752284" y="7945038"/>
            <a:ext cx="11761060" cy="625476"/>
          </a:xfrm>
          <a:prstGeom prst="rect">
            <a:avLst/>
          </a:prstGeom>
        </p:spPr>
        <p:txBody>
          <a:bodyPr anchor="ctr">
            <a:spAutoFit/>
          </a:bodyPr>
          <a:lstStyle>
            <a:lvl1pPr marL="0" indent="0">
              <a:buSzTx/>
              <a:buNone/>
            </a:lvl1pPr>
          </a:lstStyle>
          <a:p>
            <a:r>
              <a:t>Autore, fonte, anno</a:t>
            </a:r>
          </a:p>
        </p:txBody>
      </p:sp>
      <p:pic>
        <p:nvPicPr>
          <p:cNvPr id="374" name="Immagine" descr="Immagine"/>
          <p:cNvPicPr>
            <a:picLocks noChangeAspect="1"/>
          </p:cNvPicPr>
          <p:nvPr/>
        </p:nvPicPr>
        <p:blipFill>
          <a:blip r:embed="rId2"/>
          <a:stretch>
            <a:fillRect/>
          </a:stretch>
        </p:blipFill>
        <p:spPr>
          <a:xfrm>
            <a:off x="765924" y="12579536"/>
            <a:ext cx="1276844" cy="401205"/>
          </a:xfrm>
          <a:prstGeom prst="rect">
            <a:avLst/>
          </a:prstGeom>
          <a:ln w="12700">
            <a:miter lim="400000"/>
          </a:ln>
        </p:spPr>
      </p:pic>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eam">
    <p:spTree>
      <p:nvGrpSpPr>
        <p:cNvPr id="1" name=""/>
        <p:cNvGrpSpPr/>
        <p:nvPr/>
      </p:nvGrpSpPr>
      <p:grpSpPr>
        <a:xfrm>
          <a:off x="0" y="0"/>
          <a:ext cx="0" cy="0"/>
          <a:chOff x="0" y="0"/>
          <a:chExt cx="0" cy="0"/>
        </a:xfrm>
      </p:grpSpPr>
      <p:sp>
        <p:nvSpPr>
          <p:cNvPr id="381"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382" name="Il nostro team"/>
          <p:cNvSpPr txBox="1">
            <a:spLocks noGrp="1"/>
          </p:cNvSpPr>
          <p:nvPr>
            <p:ph type="body" sz="quarter" idx="21"/>
          </p:nvPr>
        </p:nvSpPr>
        <p:spPr>
          <a:xfrm>
            <a:off x="779065" y="778668"/>
            <a:ext cx="10690704" cy="1132385"/>
          </a:xfrm>
          <a:prstGeom prst="rect">
            <a:avLst/>
          </a:prstGeom>
        </p:spPr>
        <p:txBody>
          <a:bodyPr lIns="0" tIns="0" rIns="0" bIns="0">
            <a:noAutofit/>
          </a:bodyPr>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Il nostro team</a:t>
            </a:r>
          </a:p>
        </p:txBody>
      </p:sp>
      <p:sp>
        <p:nvSpPr>
          <p:cNvPr id="383" name="Nome Cognome Job Title"/>
          <p:cNvSpPr txBox="1">
            <a:spLocks noGrp="1"/>
          </p:cNvSpPr>
          <p:nvPr>
            <p:ph type="body" sz="quarter" idx="22"/>
          </p:nvPr>
        </p:nvSpPr>
        <p:spPr>
          <a:xfrm>
            <a:off x="756398" y="10277624"/>
            <a:ext cx="5580227" cy="1011556"/>
          </a:xfrm>
          <a:prstGeom prst="rect">
            <a:avLst/>
          </a:prstGeom>
        </p:spPr>
        <p:txBody>
          <a:bodyPr anchor="ctr">
            <a:spAutoFit/>
          </a:bodyPr>
          <a:lstStyle/>
          <a:p>
            <a:pPr marL="0" indent="0">
              <a:lnSpc>
                <a:spcPct val="80000"/>
              </a:lnSpc>
              <a:buSzTx/>
              <a:buNone/>
            </a:pPr>
            <a:r>
              <a:t>Nome Cognome</a:t>
            </a:r>
            <a:br/>
            <a:r>
              <a:rPr>
                <a:solidFill>
                  <a:srgbClr val="DA4141"/>
                </a:solidFill>
                <a:latin typeface="Aspekta 700"/>
                <a:ea typeface="Aspekta 700"/>
                <a:cs typeface="Aspekta 700"/>
                <a:sym typeface="Aspekta 700"/>
              </a:rPr>
              <a:t>Job Title</a:t>
            </a:r>
          </a:p>
        </p:txBody>
      </p:sp>
      <p:sp>
        <p:nvSpPr>
          <p:cNvPr id="384" name="Ciotola di insalata con riso saltato, uova sode e bacchette"/>
          <p:cNvSpPr>
            <a:spLocks noGrp="1"/>
          </p:cNvSpPr>
          <p:nvPr>
            <p:ph type="pic" sz="half" idx="23"/>
          </p:nvPr>
        </p:nvSpPr>
        <p:spPr>
          <a:xfrm>
            <a:off x="-1002362" y="2157994"/>
            <a:ext cx="10208444" cy="8166755"/>
          </a:xfrm>
          <a:prstGeom prst="rect">
            <a:avLst/>
          </a:prstGeom>
        </p:spPr>
        <p:txBody>
          <a:bodyPr lIns="91439" tIns="45719" rIns="91439" bIns="45719">
            <a:noAutofit/>
          </a:bodyPr>
          <a:lstStyle/>
          <a:p>
            <a:endParaRPr/>
          </a:p>
        </p:txBody>
      </p:sp>
      <p:sp>
        <p:nvSpPr>
          <p:cNvPr id="385" name="Nome Cognome Job Title"/>
          <p:cNvSpPr txBox="1">
            <a:spLocks noGrp="1"/>
          </p:cNvSpPr>
          <p:nvPr>
            <p:ph type="body" sz="quarter" idx="24"/>
          </p:nvPr>
        </p:nvSpPr>
        <p:spPr>
          <a:xfrm>
            <a:off x="6537487" y="10277624"/>
            <a:ext cx="5580227" cy="1011556"/>
          </a:xfrm>
          <a:prstGeom prst="rect">
            <a:avLst/>
          </a:prstGeom>
        </p:spPr>
        <p:txBody>
          <a:bodyPr anchor="ctr">
            <a:spAutoFit/>
          </a:bodyPr>
          <a:lstStyle/>
          <a:p>
            <a:pPr marL="0" indent="0">
              <a:lnSpc>
                <a:spcPct val="80000"/>
              </a:lnSpc>
              <a:buSzTx/>
              <a:buNone/>
            </a:pPr>
            <a:r>
              <a:t>Nome Cognome</a:t>
            </a:r>
            <a:br/>
            <a:r>
              <a:rPr>
                <a:solidFill>
                  <a:srgbClr val="DA4141"/>
                </a:solidFill>
                <a:latin typeface="Aspekta 700"/>
                <a:ea typeface="Aspekta 700"/>
                <a:cs typeface="Aspekta 700"/>
                <a:sym typeface="Aspekta 700"/>
              </a:rPr>
              <a:t>Job Title</a:t>
            </a:r>
          </a:p>
        </p:txBody>
      </p:sp>
      <p:sp>
        <p:nvSpPr>
          <p:cNvPr id="386" name="Nome Cognome Job Title"/>
          <p:cNvSpPr txBox="1">
            <a:spLocks noGrp="1"/>
          </p:cNvSpPr>
          <p:nvPr>
            <p:ph type="body" sz="quarter" idx="25"/>
          </p:nvPr>
        </p:nvSpPr>
        <p:spPr>
          <a:xfrm>
            <a:off x="12318110" y="10277624"/>
            <a:ext cx="5580227" cy="1011556"/>
          </a:xfrm>
          <a:prstGeom prst="rect">
            <a:avLst/>
          </a:prstGeom>
        </p:spPr>
        <p:txBody>
          <a:bodyPr anchor="ctr">
            <a:spAutoFit/>
          </a:bodyPr>
          <a:lstStyle/>
          <a:p>
            <a:pPr marL="0" indent="0">
              <a:lnSpc>
                <a:spcPct val="80000"/>
              </a:lnSpc>
              <a:buSzTx/>
              <a:buNone/>
            </a:pPr>
            <a:r>
              <a:t>Nome Cognome</a:t>
            </a:r>
            <a:br/>
            <a:r>
              <a:rPr>
                <a:solidFill>
                  <a:srgbClr val="DA4141"/>
                </a:solidFill>
                <a:latin typeface="Aspekta 700"/>
                <a:ea typeface="Aspekta 700"/>
                <a:cs typeface="Aspekta 700"/>
                <a:sym typeface="Aspekta 700"/>
              </a:rPr>
              <a:t>Job Title</a:t>
            </a:r>
          </a:p>
        </p:txBody>
      </p:sp>
      <p:pic>
        <p:nvPicPr>
          <p:cNvPr id="387"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
        <p:nvSpPr>
          <p:cNvPr id="388" name="Nome Cognome Job Title"/>
          <p:cNvSpPr txBox="1">
            <a:spLocks noGrp="1"/>
          </p:cNvSpPr>
          <p:nvPr>
            <p:ph type="body" sz="quarter" idx="26"/>
          </p:nvPr>
        </p:nvSpPr>
        <p:spPr>
          <a:xfrm>
            <a:off x="18092377" y="10277624"/>
            <a:ext cx="5553870" cy="1011556"/>
          </a:xfrm>
          <a:prstGeom prst="rect">
            <a:avLst/>
          </a:prstGeom>
        </p:spPr>
        <p:txBody>
          <a:bodyPr anchor="ctr">
            <a:spAutoFit/>
          </a:bodyPr>
          <a:lstStyle/>
          <a:p>
            <a:pPr marL="0" indent="0">
              <a:lnSpc>
                <a:spcPct val="80000"/>
              </a:lnSpc>
              <a:buSzTx/>
              <a:buNone/>
            </a:pPr>
            <a:r>
              <a:t>Nome Cognome</a:t>
            </a:r>
            <a:br/>
            <a:r>
              <a:rPr>
                <a:solidFill>
                  <a:srgbClr val="DA4141"/>
                </a:solidFill>
                <a:latin typeface="Aspekta 700"/>
                <a:ea typeface="Aspekta 700"/>
                <a:cs typeface="Aspekta 700"/>
                <a:sym typeface="Aspekta 700"/>
              </a:rPr>
              <a:t>Job Title</a:t>
            </a:r>
          </a:p>
        </p:txBody>
      </p:sp>
      <p:sp>
        <p:nvSpPr>
          <p:cNvPr id="389" name="Ciotola di insalata con riso saltato, uova sode e bacchette"/>
          <p:cNvSpPr>
            <a:spLocks noGrp="1"/>
          </p:cNvSpPr>
          <p:nvPr>
            <p:ph type="pic" sz="half" idx="27"/>
          </p:nvPr>
        </p:nvSpPr>
        <p:spPr>
          <a:xfrm>
            <a:off x="4771904" y="2157994"/>
            <a:ext cx="10208445" cy="8166755"/>
          </a:xfrm>
          <a:prstGeom prst="rect">
            <a:avLst/>
          </a:prstGeom>
        </p:spPr>
        <p:txBody>
          <a:bodyPr lIns="91439" tIns="45719" rIns="91439" bIns="45719">
            <a:noAutofit/>
          </a:bodyPr>
          <a:lstStyle/>
          <a:p>
            <a:endParaRPr/>
          </a:p>
        </p:txBody>
      </p:sp>
      <p:sp>
        <p:nvSpPr>
          <p:cNvPr id="390" name="Ciotola di insalata con riso saltato, uova sode e bacchette"/>
          <p:cNvSpPr>
            <a:spLocks noGrp="1"/>
          </p:cNvSpPr>
          <p:nvPr>
            <p:ph type="pic" sz="half" idx="28"/>
          </p:nvPr>
        </p:nvSpPr>
        <p:spPr>
          <a:xfrm>
            <a:off x="10546171" y="2157994"/>
            <a:ext cx="10208444" cy="8166755"/>
          </a:xfrm>
          <a:prstGeom prst="rect">
            <a:avLst/>
          </a:prstGeom>
        </p:spPr>
        <p:txBody>
          <a:bodyPr lIns="91439" tIns="45719" rIns="91439" bIns="45719">
            <a:noAutofit/>
          </a:bodyPr>
          <a:lstStyle/>
          <a:p>
            <a:endParaRPr/>
          </a:p>
        </p:txBody>
      </p:sp>
      <p:sp>
        <p:nvSpPr>
          <p:cNvPr id="391" name="Ciotola di insalata con riso saltato, uova sode e bacchette"/>
          <p:cNvSpPr>
            <a:spLocks noGrp="1"/>
          </p:cNvSpPr>
          <p:nvPr>
            <p:ph type="pic" sz="half" idx="29"/>
          </p:nvPr>
        </p:nvSpPr>
        <p:spPr>
          <a:xfrm>
            <a:off x="16320437" y="2157994"/>
            <a:ext cx="10208445" cy="8166755"/>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rezzi">
    <p:bg>
      <p:bgPr>
        <a:solidFill>
          <a:srgbClr val="FEF7E8"/>
        </a:solidFill>
        <a:effectLst/>
      </p:bgPr>
    </p:bg>
    <p:spTree>
      <p:nvGrpSpPr>
        <p:cNvPr id="1" name=""/>
        <p:cNvGrpSpPr/>
        <p:nvPr/>
      </p:nvGrpSpPr>
      <p:grpSpPr>
        <a:xfrm>
          <a:off x="0" y="0"/>
          <a:ext cx="0" cy="0"/>
          <a:chOff x="0" y="0"/>
          <a:chExt cx="0" cy="0"/>
        </a:xfrm>
      </p:grpSpPr>
      <p:sp>
        <p:nvSpPr>
          <p:cNvPr id="398" name="Rettangolo arrotondato"/>
          <p:cNvSpPr>
            <a:spLocks noGrp="1"/>
          </p:cNvSpPr>
          <p:nvPr>
            <p:ph type="body" sz="quarter" idx="21"/>
          </p:nvPr>
        </p:nvSpPr>
        <p:spPr>
          <a:xfrm>
            <a:off x="12378454" y="4502392"/>
            <a:ext cx="5452910" cy="4082016"/>
          </a:xfrm>
          <a:prstGeom prst="roundRect">
            <a:avLst>
              <a:gd name="adj" fmla="val 8326"/>
            </a:avLst>
          </a:prstGeom>
          <a:solidFill>
            <a:srgbClr val="FFFFFF"/>
          </a:solidFill>
          <a:ln>
            <a:solidFill>
              <a:srgbClr val="E9DFCA"/>
            </a:solidFill>
          </a:ln>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
        <p:nvSpPr>
          <p:cNvPr id="399" name="Rettangolo arrotondato"/>
          <p:cNvSpPr>
            <a:spLocks noGrp="1"/>
          </p:cNvSpPr>
          <p:nvPr>
            <p:ph type="body" sz="quarter" idx="22"/>
          </p:nvPr>
        </p:nvSpPr>
        <p:spPr>
          <a:xfrm>
            <a:off x="18178532" y="4502392"/>
            <a:ext cx="5452910" cy="4082016"/>
          </a:xfrm>
          <a:prstGeom prst="roundRect">
            <a:avLst>
              <a:gd name="adj" fmla="val 8326"/>
            </a:avLst>
          </a:prstGeom>
          <a:solidFill>
            <a:srgbClr val="FFFFFF"/>
          </a:solidFill>
          <a:ln>
            <a:solidFill>
              <a:srgbClr val="E9DFCA"/>
            </a:solidFill>
          </a:ln>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
        <p:nvSpPr>
          <p:cNvPr id="400" name="Rettangolo arrotondato"/>
          <p:cNvSpPr>
            <a:spLocks noGrp="1"/>
          </p:cNvSpPr>
          <p:nvPr>
            <p:ph type="body" sz="quarter" idx="23"/>
          </p:nvPr>
        </p:nvSpPr>
        <p:spPr>
          <a:xfrm>
            <a:off x="6578376" y="4502392"/>
            <a:ext cx="5452910" cy="4082016"/>
          </a:xfrm>
          <a:prstGeom prst="roundRect">
            <a:avLst>
              <a:gd name="adj" fmla="val 8326"/>
            </a:avLst>
          </a:prstGeom>
          <a:solidFill>
            <a:srgbClr val="FFFFFF"/>
          </a:solidFill>
          <a:ln>
            <a:solidFill>
              <a:srgbClr val="E9DFCA"/>
            </a:solidFill>
          </a:ln>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
        <p:nvSpPr>
          <p:cNvPr id="401" name="Rettangolo arrotondato"/>
          <p:cNvSpPr>
            <a:spLocks noGrp="1"/>
          </p:cNvSpPr>
          <p:nvPr>
            <p:ph type="body" sz="quarter" idx="24"/>
          </p:nvPr>
        </p:nvSpPr>
        <p:spPr>
          <a:xfrm>
            <a:off x="778299" y="4502392"/>
            <a:ext cx="5452910" cy="4082016"/>
          </a:xfrm>
          <a:prstGeom prst="roundRect">
            <a:avLst>
              <a:gd name="adj" fmla="val 8326"/>
            </a:avLst>
          </a:prstGeom>
          <a:solidFill>
            <a:srgbClr val="FFFFFF"/>
          </a:solidFill>
          <a:ln>
            <a:solidFill>
              <a:srgbClr val="E9DFCA"/>
            </a:solidFill>
          </a:ln>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
        <p:nvSpPr>
          <p:cNvPr id="402" name="€20/mese"/>
          <p:cNvSpPr txBox="1">
            <a:spLocks noGrp="1"/>
          </p:cNvSpPr>
          <p:nvPr>
            <p:ph type="body" sz="quarter" idx="25"/>
          </p:nvPr>
        </p:nvSpPr>
        <p:spPr>
          <a:xfrm>
            <a:off x="768573" y="5258741"/>
            <a:ext cx="5468986" cy="2919638"/>
          </a:xfrm>
          <a:prstGeom prst="rect">
            <a:avLst/>
          </a:prstGeom>
        </p:spPr>
        <p:txBody>
          <a:bodyPr/>
          <a:lstStyle/>
          <a:p>
            <a:pPr marL="0" indent="0" algn="ctr">
              <a:lnSpc>
                <a:spcPct val="80000"/>
              </a:lnSpc>
              <a:spcBef>
                <a:spcPts val="0"/>
              </a:spcBef>
              <a:buSzTx/>
              <a:buNone/>
              <a:defRPr sz="12000" spc="-239">
                <a:solidFill>
                  <a:srgbClr val="473E31"/>
                </a:solidFill>
                <a:latin typeface="+mn-lt"/>
                <a:ea typeface="+mn-ea"/>
                <a:cs typeface="+mn-cs"/>
                <a:sym typeface="Aspekta 600"/>
              </a:defRPr>
            </a:pPr>
            <a:r>
              <a:t>€20</a:t>
            </a:r>
            <a:r>
              <a:rPr sz="3000" spc="-59"/>
              <a:t>/mese</a:t>
            </a:r>
          </a:p>
        </p:txBody>
      </p:sp>
      <p:sp>
        <p:nvSpPr>
          <p:cNvPr id="403" name="€20/mese"/>
          <p:cNvSpPr txBox="1">
            <a:spLocks noGrp="1"/>
          </p:cNvSpPr>
          <p:nvPr>
            <p:ph type="body" sz="quarter" idx="26"/>
          </p:nvPr>
        </p:nvSpPr>
        <p:spPr>
          <a:xfrm>
            <a:off x="6593731" y="5258741"/>
            <a:ext cx="5422200" cy="2919638"/>
          </a:xfrm>
          <a:prstGeom prst="rect">
            <a:avLst/>
          </a:prstGeom>
        </p:spPr>
        <p:txBody>
          <a:bodyPr/>
          <a:lstStyle/>
          <a:p>
            <a:pPr marL="0" indent="0" algn="ctr">
              <a:lnSpc>
                <a:spcPct val="80000"/>
              </a:lnSpc>
              <a:spcBef>
                <a:spcPts val="0"/>
              </a:spcBef>
              <a:buSzTx/>
              <a:buNone/>
              <a:defRPr sz="12000" spc="-239">
                <a:solidFill>
                  <a:srgbClr val="473E31"/>
                </a:solidFill>
                <a:latin typeface="+mn-lt"/>
                <a:ea typeface="+mn-ea"/>
                <a:cs typeface="+mn-cs"/>
                <a:sym typeface="Aspekta 600"/>
              </a:defRPr>
            </a:pPr>
            <a:r>
              <a:t>€20</a:t>
            </a:r>
            <a:r>
              <a:rPr sz="3000" spc="-59"/>
              <a:t>/mese</a:t>
            </a:r>
          </a:p>
        </p:txBody>
      </p:sp>
      <p:sp>
        <p:nvSpPr>
          <p:cNvPr id="404" name="€20/mese"/>
          <p:cNvSpPr txBox="1">
            <a:spLocks noGrp="1"/>
          </p:cNvSpPr>
          <p:nvPr>
            <p:ph type="body" sz="quarter" idx="27"/>
          </p:nvPr>
        </p:nvSpPr>
        <p:spPr>
          <a:xfrm>
            <a:off x="12372104" y="5258741"/>
            <a:ext cx="5465610" cy="2919638"/>
          </a:xfrm>
          <a:prstGeom prst="rect">
            <a:avLst/>
          </a:prstGeom>
        </p:spPr>
        <p:txBody>
          <a:bodyPr/>
          <a:lstStyle/>
          <a:p>
            <a:pPr marL="0" indent="0" algn="ctr">
              <a:lnSpc>
                <a:spcPct val="80000"/>
              </a:lnSpc>
              <a:spcBef>
                <a:spcPts val="0"/>
              </a:spcBef>
              <a:buSzTx/>
              <a:buNone/>
              <a:defRPr sz="12000" spc="-239">
                <a:solidFill>
                  <a:srgbClr val="473E31"/>
                </a:solidFill>
                <a:latin typeface="+mn-lt"/>
                <a:ea typeface="+mn-ea"/>
                <a:cs typeface="+mn-cs"/>
                <a:sym typeface="Aspekta 600"/>
              </a:defRPr>
            </a:pPr>
            <a:r>
              <a:t>€20</a:t>
            </a:r>
            <a:r>
              <a:rPr sz="3000" spc="-59"/>
              <a:t>/mese</a:t>
            </a:r>
          </a:p>
        </p:txBody>
      </p:sp>
      <p:sp>
        <p:nvSpPr>
          <p:cNvPr id="405" name="€20/mese"/>
          <p:cNvSpPr txBox="1">
            <a:spLocks noGrp="1"/>
          </p:cNvSpPr>
          <p:nvPr>
            <p:ph type="body" sz="quarter" idx="28"/>
          </p:nvPr>
        </p:nvSpPr>
        <p:spPr>
          <a:xfrm>
            <a:off x="18201783" y="5258741"/>
            <a:ext cx="5406407" cy="2919638"/>
          </a:xfrm>
          <a:prstGeom prst="rect">
            <a:avLst/>
          </a:prstGeom>
        </p:spPr>
        <p:txBody>
          <a:bodyPr/>
          <a:lstStyle/>
          <a:p>
            <a:pPr marL="0" indent="0" algn="ctr">
              <a:lnSpc>
                <a:spcPct val="80000"/>
              </a:lnSpc>
              <a:spcBef>
                <a:spcPts val="0"/>
              </a:spcBef>
              <a:buSzTx/>
              <a:buNone/>
              <a:defRPr sz="12000" spc="-239">
                <a:solidFill>
                  <a:srgbClr val="473E31"/>
                </a:solidFill>
                <a:latin typeface="+mn-lt"/>
                <a:ea typeface="+mn-ea"/>
                <a:cs typeface="+mn-cs"/>
                <a:sym typeface="Aspekta 600"/>
              </a:defRPr>
            </a:pPr>
            <a:r>
              <a:t>€20</a:t>
            </a:r>
            <a:r>
              <a:rPr sz="3000" spc="-59"/>
              <a:t>/mese</a:t>
            </a:r>
          </a:p>
        </p:txBody>
      </p:sp>
      <p:sp>
        <p:nvSpPr>
          <p:cNvPr id="406"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407" name="Tariffe"/>
          <p:cNvSpPr txBox="1">
            <a:spLocks noGrp="1"/>
          </p:cNvSpPr>
          <p:nvPr>
            <p:ph type="body" sz="quarter" idx="29"/>
          </p:nvPr>
        </p:nvSpPr>
        <p:spPr>
          <a:xfrm>
            <a:off x="779065" y="778668"/>
            <a:ext cx="10690704" cy="1123157"/>
          </a:xfrm>
          <a:prstGeom prst="rect">
            <a:avLst/>
          </a:prstGeom>
        </p:spPr>
        <p:txBody>
          <a:bodyPr lIns="0" tIns="0" rIns="0" bIns="0">
            <a:noAutofit/>
          </a:bodyPr>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Tariffe</a:t>
            </a:r>
          </a:p>
        </p:txBody>
      </p:sp>
      <p:sp>
        <p:nvSpPr>
          <p:cNvPr id="408" name="Small"/>
          <p:cNvSpPr txBox="1">
            <a:spLocks noGrp="1"/>
          </p:cNvSpPr>
          <p:nvPr>
            <p:ph type="body" sz="quarter" idx="30"/>
          </p:nvPr>
        </p:nvSpPr>
        <p:spPr>
          <a:xfrm>
            <a:off x="1872465" y="4923804"/>
            <a:ext cx="3264577" cy="625476"/>
          </a:xfrm>
          <a:prstGeom prst="rect">
            <a:avLst/>
          </a:prstGeom>
        </p:spPr>
        <p:txBody>
          <a:bodyPr>
            <a:noAutofit/>
          </a:bodyPr>
          <a:lstStyle>
            <a:lvl1pPr marL="0" indent="0" algn="ctr"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Small</a:t>
            </a:r>
          </a:p>
        </p:txBody>
      </p:sp>
      <p:sp>
        <p:nvSpPr>
          <p:cNvPr id="409" name="0-50 votanti"/>
          <p:cNvSpPr txBox="1">
            <a:spLocks noGrp="1"/>
          </p:cNvSpPr>
          <p:nvPr>
            <p:ph type="body" sz="quarter" idx="31"/>
          </p:nvPr>
        </p:nvSpPr>
        <p:spPr>
          <a:xfrm>
            <a:off x="1872465" y="7440914"/>
            <a:ext cx="3264577" cy="625476"/>
          </a:xfrm>
          <a:prstGeom prst="rect">
            <a:avLst/>
          </a:prstGeom>
        </p:spPr>
        <p:txBody>
          <a:bodyPr anchor="ctr">
            <a:spAutoFit/>
          </a:bodyPr>
          <a:lstStyle>
            <a:lvl1pPr marL="0" indent="0" algn="ctr">
              <a:buSzTx/>
              <a:buNone/>
            </a:lvl1pPr>
          </a:lstStyle>
          <a:p>
            <a:r>
              <a:t>0-50 votanti</a:t>
            </a:r>
          </a:p>
        </p:txBody>
      </p:sp>
      <p:sp>
        <p:nvSpPr>
          <p:cNvPr id="410" name="Medium"/>
          <p:cNvSpPr txBox="1">
            <a:spLocks noGrp="1"/>
          </p:cNvSpPr>
          <p:nvPr>
            <p:ph type="body" sz="quarter" idx="32"/>
          </p:nvPr>
        </p:nvSpPr>
        <p:spPr>
          <a:xfrm>
            <a:off x="7672543" y="4923804"/>
            <a:ext cx="3264577" cy="625476"/>
          </a:xfrm>
          <a:prstGeom prst="rect">
            <a:avLst/>
          </a:prstGeom>
        </p:spPr>
        <p:txBody>
          <a:bodyPr>
            <a:noAutofit/>
          </a:bodyPr>
          <a:lstStyle>
            <a:lvl1pPr marL="0" indent="0" algn="ctr"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Medium</a:t>
            </a:r>
          </a:p>
        </p:txBody>
      </p:sp>
      <p:sp>
        <p:nvSpPr>
          <p:cNvPr id="411" name="51-100 votanti"/>
          <p:cNvSpPr txBox="1">
            <a:spLocks noGrp="1"/>
          </p:cNvSpPr>
          <p:nvPr>
            <p:ph type="body" sz="quarter" idx="33"/>
          </p:nvPr>
        </p:nvSpPr>
        <p:spPr>
          <a:xfrm>
            <a:off x="7672543" y="7440914"/>
            <a:ext cx="3264577" cy="625476"/>
          </a:xfrm>
          <a:prstGeom prst="rect">
            <a:avLst/>
          </a:prstGeom>
        </p:spPr>
        <p:txBody>
          <a:bodyPr anchor="ctr">
            <a:spAutoFit/>
          </a:bodyPr>
          <a:lstStyle>
            <a:lvl1pPr marL="0" indent="0" algn="ctr">
              <a:buSzTx/>
              <a:buNone/>
            </a:lvl1pPr>
          </a:lstStyle>
          <a:p>
            <a:r>
              <a:t>51-100 votanti</a:t>
            </a:r>
          </a:p>
        </p:txBody>
      </p:sp>
      <p:sp>
        <p:nvSpPr>
          <p:cNvPr id="412" name="Large"/>
          <p:cNvSpPr txBox="1">
            <a:spLocks noGrp="1"/>
          </p:cNvSpPr>
          <p:nvPr>
            <p:ph type="body" sz="quarter" idx="34"/>
          </p:nvPr>
        </p:nvSpPr>
        <p:spPr>
          <a:xfrm>
            <a:off x="13445280" y="4908420"/>
            <a:ext cx="3264577" cy="625476"/>
          </a:xfrm>
          <a:prstGeom prst="rect">
            <a:avLst/>
          </a:prstGeom>
        </p:spPr>
        <p:txBody>
          <a:bodyPr>
            <a:noAutofit/>
          </a:bodyPr>
          <a:lstStyle>
            <a:lvl1pPr marL="0" indent="0" algn="ctr"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Large</a:t>
            </a:r>
          </a:p>
        </p:txBody>
      </p:sp>
      <p:sp>
        <p:nvSpPr>
          <p:cNvPr id="413" name="101-150 votanti"/>
          <p:cNvSpPr txBox="1">
            <a:spLocks noGrp="1"/>
          </p:cNvSpPr>
          <p:nvPr>
            <p:ph type="body" sz="quarter" idx="35"/>
          </p:nvPr>
        </p:nvSpPr>
        <p:spPr>
          <a:xfrm>
            <a:off x="13472621" y="7425531"/>
            <a:ext cx="3264576" cy="625476"/>
          </a:xfrm>
          <a:prstGeom prst="rect">
            <a:avLst/>
          </a:prstGeom>
        </p:spPr>
        <p:txBody>
          <a:bodyPr anchor="ctr">
            <a:spAutoFit/>
          </a:bodyPr>
          <a:lstStyle>
            <a:lvl1pPr marL="0" indent="0" algn="ctr">
              <a:buSzTx/>
              <a:buNone/>
            </a:lvl1pPr>
          </a:lstStyle>
          <a:p>
            <a:r>
              <a:t>101-150 votanti</a:t>
            </a:r>
          </a:p>
        </p:txBody>
      </p:sp>
      <p:sp>
        <p:nvSpPr>
          <p:cNvPr id="414" name="EXTRA Large"/>
          <p:cNvSpPr txBox="1">
            <a:spLocks noGrp="1"/>
          </p:cNvSpPr>
          <p:nvPr>
            <p:ph type="body" sz="quarter" idx="36"/>
          </p:nvPr>
        </p:nvSpPr>
        <p:spPr>
          <a:xfrm>
            <a:off x="19272699" y="4908420"/>
            <a:ext cx="3264577" cy="625476"/>
          </a:xfrm>
          <a:prstGeom prst="rect">
            <a:avLst/>
          </a:prstGeom>
        </p:spPr>
        <p:txBody>
          <a:bodyPr>
            <a:noAutofit/>
          </a:bodyPr>
          <a:lstStyle>
            <a:lvl1pPr marL="0" indent="0" algn="ctr"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EXTRA Large</a:t>
            </a:r>
          </a:p>
        </p:txBody>
      </p:sp>
      <p:sp>
        <p:nvSpPr>
          <p:cNvPr id="415" name="150-300 votanti"/>
          <p:cNvSpPr txBox="1">
            <a:spLocks noGrp="1"/>
          </p:cNvSpPr>
          <p:nvPr>
            <p:ph type="body" sz="quarter" idx="37"/>
          </p:nvPr>
        </p:nvSpPr>
        <p:spPr>
          <a:xfrm>
            <a:off x="19272698" y="7425531"/>
            <a:ext cx="3264576" cy="625476"/>
          </a:xfrm>
          <a:prstGeom prst="rect">
            <a:avLst/>
          </a:prstGeom>
        </p:spPr>
        <p:txBody>
          <a:bodyPr anchor="ctr">
            <a:spAutoFit/>
          </a:bodyPr>
          <a:lstStyle>
            <a:lvl1pPr marL="0" indent="0" algn="ctr">
              <a:buSzTx/>
              <a:buNone/>
            </a:lvl1pPr>
          </a:lstStyle>
          <a:p>
            <a:r>
              <a:t>150-300 votanti</a:t>
            </a:r>
          </a:p>
        </p:txBody>
      </p:sp>
      <p:pic>
        <p:nvPicPr>
          <p:cNvPr id="416" name="Immagine" descr="Immagine"/>
          <p:cNvPicPr>
            <a:picLocks noChangeAspect="1"/>
          </p:cNvPicPr>
          <p:nvPr/>
        </p:nvPicPr>
        <p:blipFill>
          <a:blip r:embed="rId2"/>
          <a:stretch>
            <a:fillRect/>
          </a:stretch>
        </p:blipFill>
        <p:spPr>
          <a:xfrm>
            <a:off x="765924" y="12579536"/>
            <a:ext cx="1276844" cy="401205"/>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iani basic/pro">
    <p:bg>
      <p:bgPr>
        <a:solidFill>
          <a:srgbClr val="FEF7E8"/>
        </a:solidFill>
        <a:effectLst/>
      </p:bgPr>
    </p:bg>
    <p:spTree>
      <p:nvGrpSpPr>
        <p:cNvPr id="1" name=""/>
        <p:cNvGrpSpPr/>
        <p:nvPr/>
      </p:nvGrpSpPr>
      <p:grpSpPr>
        <a:xfrm>
          <a:off x="0" y="0"/>
          <a:ext cx="0" cy="0"/>
          <a:chOff x="0" y="0"/>
          <a:chExt cx="0" cy="0"/>
        </a:xfrm>
      </p:grpSpPr>
      <p:sp>
        <p:nvSpPr>
          <p:cNvPr id="423" name="Rettangolo arrotondato"/>
          <p:cNvSpPr>
            <a:spLocks noGrp="1"/>
          </p:cNvSpPr>
          <p:nvPr>
            <p:ph type="body" sz="half" idx="21"/>
          </p:nvPr>
        </p:nvSpPr>
        <p:spPr>
          <a:xfrm>
            <a:off x="12481465" y="2482500"/>
            <a:ext cx="9695091" cy="9344393"/>
          </a:xfrm>
          <a:prstGeom prst="roundRect">
            <a:avLst>
              <a:gd name="adj" fmla="val 6235"/>
            </a:avLst>
          </a:prstGeom>
          <a:solidFill>
            <a:srgbClr val="FFFFFF"/>
          </a:solidFill>
          <a:ln>
            <a:solidFill>
              <a:srgbClr val="E9DFCA"/>
            </a:solidFill>
          </a:ln>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
        <p:nvSpPr>
          <p:cNvPr id="424" name="Rettangolo arrotondato"/>
          <p:cNvSpPr>
            <a:spLocks noGrp="1"/>
          </p:cNvSpPr>
          <p:nvPr>
            <p:ph type="body" sz="half" idx="22"/>
          </p:nvPr>
        </p:nvSpPr>
        <p:spPr>
          <a:xfrm>
            <a:off x="2207444" y="2482500"/>
            <a:ext cx="9695091" cy="9344393"/>
          </a:xfrm>
          <a:prstGeom prst="roundRect">
            <a:avLst>
              <a:gd name="adj" fmla="val 6235"/>
            </a:avLst>
          </a:prstGeom>
          <a:solidFill>
            <a:srgbClr val="FFFFFF"/>
          </a:solidFill>
          <a:ln>
            <a:solidFill>
              <a:srgbClr val="E9DFCA"/>
            </a:solidFill>
          </a:ln>
        </p:spPr>
        <p:txBody>
          <a:bodyPr anchor="ctr">
            <a:noAutofit/>
          </a:bodyPr>
          <a:lstStyle/>
          <a:p>
            <a:pPr marL="0" indent="0" algn="ctr" defTabSz="821531">
              <a:lnSpc>
                <a:spcPct val="100000"/>
              </a:lnSpc>
              <a:spcBef>
                <a:spcPts val="0"/>
              </a:spcBef>
              <a:buSzTx/>
              <a:buNone/>
              <a:defRPr sz="3000">
                <a:solidFill>
                  <a:srgbClr val="FFFFFF"/>
                </a:solidFill>
                <a:latin typeface="Helvetica Neue Medium"/>
                <a:ea typeface="Helvetica Neue Medium"/>
                <a:cs typeface="Helvetica Neue Medium"/>
                <a:sym typeface="Helvetica Neue Medium"/>
              </a:defRPr>
            </a:pPr>
            <a:endParaRPr/>
          </a:p>
        </p:txBody>
      </p:sp>
      <p:sp>
        <p:nvSpPr>
          <p:cNvPr id="425"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426" name="I nostri piani"/>
          <p:cNvSpPr txBox="1">
            <a:spLocks noGrp="1"/>
          </p:cNvSpPr>
          <p:nvPr>
            <p:ph type="body" sz="quarter" idx="23"/>
          </p:nvPr>
        </p:nvSpPr>
        <p:spPr>
          <a:xfrm>
            <a:off x="779065" y="778668"/>
            <a:ext cx="10690704" cy="1354040"/>
          </a:xfrm>
          <a:prstGeom prst="rect">
            <a:avLst/>
          </a:prstGeom>
        </p:spPr>
        <p:txBody>
          <a:bodyPr lIns="0" tIns="0" rIns="0" bIns="0"/>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I nostri piani</a:t>
            </a:r>
          </a:p>
        </p:txBody>
      </p:sp>
      <p:sp>
        <p:nvSpPr>
          <p:cNvPr id="427" name="ELIGO"/>
          <p:cNvSpPr txBox="1">
            <a:spLocks noGrp="1"/>
          </p:cNvSpPr>
          <p:nvPr>
            <p:ph type="body" sz="quarter" idx="24"/>
          </p:nvPr>
        </p:nvSpPr>
        <p:spPr>
          <a:xfrm>
            <a:off x="2861866" y="3225711"/>
            <a:ext cx="3715625" cy="708452"/>
          </a:xfrm>
          <a:prstGeom prst="rect">
            <a:avLst/>
          </a:prstGeom>
        </p:spPr>
        <p:txBody>
          <a:bodyPr>
            <a:noAutofit/>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ELIGO</a:t>
            </a:r>
          </a:p>
        </p:txBody>
      </p:sp>
      <p:sp>
        <p:nvSpPr>
          <p:cNvPr id="428" name="Light"/>
          <p:cNvSpPr txBox="1">
            <a:spLocks noGrp="1"/>
          </p:cNvSpPr>
          <p:nvPr>
            <p:ph type="body" sz="quarter" idx="25"/>
          </p:nvPr>
        </p:nvSpPr>
        <p:spPr>
          <a:xfrm>
            <a:off x="2861866" y="3446146"/>
            <a:ext cx="7427894" cy="1683743"/>
          </a:xfrm>
          <a:prstGeom prst="rect">
            <a:avLst/>
          </a:prstGeom>
        </p:spPr>
        <p:txBody>
          <a:bodyPr>
            <a:noAutofit/>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Light</a:t>
            </a:r>
          </a:p>
        </p:txBody>
      </p:sp>
      <p:sp>
        <p:nvSpPr>
          <p:cNvPr id="429" name="Gestisci votazioni in modo semplice e immediato"/>
          <p:cNvSpPr txBox="1">
            <a:spLocks noGrp="1"/>
          </p:cNvSpPr>
          <p:nvPr>
            <p:ph type="body" sz="quarter" idx="26"/>
          </p:nvPr>
        </p:nvSpPr>
        <p:spPr>
          <a:xfrm>
            <a:off x="2835084" y="5036580"/>
            <a:ext cx="8439811" cy="625476"/>
          </a:xfrm>
          <a:prstGeom prst="rect">
            <a:avLst/>
          </a:prstGeom>
        </p:spPr>
        <p:txBody>
          <a:bodyPr>
            <a:spAutoFit/>
          </a:bodyPr>
          <a:lstStyle>
            <a:lvl1pPr marL="0" indent="0">
              <a:buSzTx/>
              <a:buNone/>
            </a:lvl1pPr>
          </a:lstStyle>
          <a:p>
            <a:r>
              <a:t>Gestisci votazioni in modo semplice e immediato</a:t>
            </a:r>
          </a:p>
        </p:txBody>
      </p:sp>
      <p:sp>
        <p:nvSpPr>
          <p:cNvPr id="430" name="Uso in autonomia…"/>
          <p:cNvSpPr txBox="1">
            <a:spLocks noGrp="1"/>
          </p:cNvSpPr>
          <p:nvPr>
            <p:ph type="body" sz="quarter" idx="27"/>
          </p:nvPr>
        </p:nvSpPr>
        <p:spPr>
          <a:xfrm>
            <a:off x="2911584" y="6512134"/>
            <a:ext cx="8439811" cy="3250803"/>
          </a:xfrm>
          <a:prstGeom prst="rect">
            <a:avLst/>
          </a:prstGeom>
        </p:spPr>
        <p:txBody>
          <a:bodyPr lIns="0" tIns="0" rIns="0" bIns="0">
            <a:noAutofit/>
          </a:bodyPr>
          <a:lstStyle/>
          <a:p>
            <a:pPr marL="266700" indent="-266700">
              <a:lnSpc>
                <a:spcPct val="110000"/>
              </a:lnSpc>
              <a:spcBef>
                <a:spcPts val="0"/>
              </a:spcBef>
              <a:buSzPct val="100000"/>
            </a:pPr>
            <a:r>
              <a:t>Uso in autonomia</a:t>
            </a:r>
          </a:p>
          <a:p>
            <a:pPr marL="266700" indent="-266700">
              <a:lnSpc>
                <a:spcPct val="110000"/>
              </a:lnSpc>
              <a:spcBef>
                <a:spcPts val="0"/>
              </a:spcBef>
              <a:buSzPct val="100000"/>
            </a:pPr>
            <a:r>
              <a:t>Licenza 30gg</a:t>
            </a:r>
          </a:p>
          <a:p>
            <a:pPr marL="266700" indent="-266700">
              <a:lnSpc>
                <a:spcPct val="110000"/>
              </a:lnSpc>
              <a:spcBef>
                <a:spcPts val="0"/>
              </a:spcBef>
              <a:buSzPct val="100000"/>
            </a:pPr>
            <a:r>
              <a:t>Votazioni illimitate</a:t>
            </a:r>
          </a:p>
          <a:p>
            <a:pPr marL="266700" indent="-266700">
              <a:lnSpc>
                <a:spcPct val="110000"/>
              </a:lnSpc>
              <a:spcBef>
                <a:spcPts val="0"/>
              </a:spcBef>
              <a:buSzPct val="100000"/>
            </a:pPr>
            <a:r>
              <a:t>Supporto da remoto</a:t>
            </a:r>
          </a:p>
        </p:txBody>
      </p:sp>
      <p:sp>
        <p:nvSpPr>
          <p:cNvPr id="431" name="ELIGO"/>
          <p:cNvSpPr txBox="1">
            <a:spLocks noGrp="1"/>
          </p:cNvSpPr>
          <p:nvPr>
            <p:ph type="body" sz="quarter" idx="28"/>
          </p:nvPr>
        </p:nvSpPr>
        <p:spPr>
          <a:xfrm>
            <a:off x="13135886" y="3228787"/>
            <a:ext cx="3715625" cy="708452"/>
          </a:xfrm>
          <a:prstGeom prst="rect">
            <a:avLst/>
          </a:prstGeom>
        </p:spPr>
        <p:txBody>
          <a:bodyPr>
            <a:noAutofit/>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ELIGO</a:t>
            </a:r>
          </a:p>
        </p:txBody>
      </p:sp>
      <p:sp>
        <p:nvSpPr>
          <p:cNvPr id="432" name="Pro"/>
          <p:cNvSpPr txBox="1">
            <a:spLocks noGrp="1"/>
          </p:cNvSpPr>
          <p:nvPr>
            <p:ph type="body" sz="quarter" idx="29"/>
          </p:nvPr>
        </p:nvSpPr>
        <p:spPr>
          <a:xfrm>
            <a:off x="13135886" y="3449221"/>
            <a:ext cx="7427895" cy="1683743"/>
          </a:xfrm>
          <a:prstGeom prst="rect">
            <a:avLst/>
          </a:prstGeom>
        </p:spPr>
        <p:txBody>
          <a:bodyPr>
            <a:noAutofit/>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Pro</a:t>
            </a:r>
          </a:p>
        </p:txBody>
      </p:sp>
      <p:sp>
        <p:nvSpPr>
          <p:cNvPr id="433" name="Gestisci votazioni ed assemblee con un’ampia varietà di funzionalità e servizi"/>
          <p:cNvSpPr txBox="1">
            <a:spLocks noGrp="1"/>
          </p:cNvSpPr>
          <p:nvPr>
            <p:ph type="body" sz="quarter" idx="30"/>
          </p:nvPr>
        </p:nvSpPr>
        <p:spPr>
          <a:xfrm>
            <a:off x="13109105" y="5039655"/>
            <a:ext cx="8439810" cy="1059816"/>
          </a:xfrm>
          <a:prstGeom prst="rect">
            <a:avLst/>
          </a:prstGeom>
        </p:spPr>
        <p:txBody>
          <a:bodyPr>
            <a:spAutoFit/>
          </a:bodyPr>
          <a:lstStyle>
            <a:lvl1pPr marL="0" indent="0">
              <a:buSzTx/>
              <a:buNone/>
            </a:lvl1pPr>
          </a:lstStyle>
          <a:p>
            <a:r>
              <a:t>Gestisci votazioni ed assemblee con un’ampia varietà di funzionalità e servizi</a:t>
            </a:r>
          </a:p>
        </p:txBody>
      </p:sp>
      <p:sp>
        <p:nvSpPr>
          <p:cNvPr id="434" name="Uso in autonomia o supporto completo…"/>
          <p:cNvSpPr txBox="1">
            <a:spLocks noGrp="1"/>
          </p:cNvSpPr>
          <p:nvPr>
            <p:ph type="body" sz="quarter" idx="31"/>
          </p:nvPr>
        </p:nvSpPr>
        <p:spPr>
          <a:xfrm>
            <a:off x="13185606" y="6512134"/>
            <a:ext cx="8439810" cy="4828183"/>
          </a:xfrm>
          <a:prstGeom prst="rect">
            <a:avLst/>
          </a:prstGeom>
        </p:spPr>
        <p:txBody>
          <a:bodyPr lIns="0" tIns="0" rIns="0" bIns="0">
            <a:noAutofit/>
          </a:bodyPr>
          <a:lstStyle/>
          <a:p>
            <a:pPr marL="266700" indent="-266700">
              <a:lnSpc>
                <a:spcPct val="110000"/>
              </a:lnSpc>
              <a:spcBef>
                <a:spcPts val="0"/>
              </a:spcBef>
              <a:buSzPct val="100000"/>
            </a:pPr>
            <a:r>
              <a:t>Uso in autonomia o supporto completo</a:t>
            </a:r>
          </a:p>
          <a:p>
            <a:pPr marL="266700" indent="-266700">
              <a:lnSpc>
                <a:spcPct val="110000"/>
              </a:lnSpc>
              <a:spcBef>
                <a:spcPts val="0"/>
              </a:spcBef>
              <a:buSzPct val="100000"/>
            </a:pPr>
            <a:r>
              <a:t>Licenza 30gg/1 anno</a:t>
            </a:r>
          </a:p>
          <a:p>
            <a:pPr marL="266700" indent="-266700">
              <a:lnSpc>
                <a:spcPct val="110000"/>
              </a:lnSpc>
              <a:spcBef>
                <a:spcPts val="0"/>
              </a:spcBef>
              <a:buSzPct val="100000"/>
            </a:pPr>
            <a:r>
              <a:t>Votazioni/assemblee illimitate</a:t>
            </a:r>
          </a:p>
          <a:p>
            <a:pPr marL="266700" indent="-266700">
              <a:lnSpc>
                <a:spcPct val="110000"/>
              </a:lnSpc>
              <a:spcBef>
                <a:spcPts val="0"/>
              </a:spcBef>
              <a:buSzPct val="100000"/>
            </a:pPr>
            <a:r>
              <a:t>Funzionalità aggiuntive (Deleghe, Voto pesato, Gestione presenze e quorum)</a:t>
            </a:r>
          </a:p>
          <a:p>
            <a:pPr marL="266700" indent="-266700">
              <a:lnSpc>
                <a:spcPct val="110000"/>
              </a:lnSpc>
              <a:spcBef>
                <a:spcPts val="0"/>
              </a:spcBef>
              <a:buSzPct val="100000"/>
            </a:pPr>
            <a:r>
              <a:t>Integrazione con sistemi di videoconferenza</a:t>
            </a:r>
          </a:p>
          <a:p>
            <a:pPr marL="266700" indent="-266700">
              <a:lnSpc>
                <a:spcPct val="110000"/>
              </a:lnSpc>
              <a:spcBef>
                <a:spcPts val="0"/>
              </a:spcBef>
              <a:buSzPct val="100000"/>
            </a:pPr>
            <a:r>
              <a:t>Voto in presenza e ibrido</a:t>
            </a:r>
          </a:p>
          <a:p>
            <a:pPr marL="266700" indent="-266700">
              <a:lnSpc>
                <a:spcPct val="110000"/>
              </a:lnSpc>
              <a:spcBef>
                <a:spcPts val="0"/>
              </a:spcBef>
              <a:buSzPct val="100000"/>
            </a:pPr>
            <a:r>
              <a:t>Personalizzazione per accesso e processo di voto</a:t>
            </a:r>
          </a:p>
        </p:txBody>
      </p:sp>
      <p:pic>
        <p:nvPicPr>
          <p:cNvPr id="435" name="Immagine" descr="Immagine"/>
          <p:cNvPicPr>
            <a:picLocks noChangeAspect="1"/>
          </p:cNvPicPr>
          <p:nvPr/>
        </p:nvPicPr>
        <p:blipFill>
          <a:blip r:embed="rId2"/>
          <a:stretch>
            <a:fillRect/>
          </a:stretch>
        </p:blipFill>
        <p:spPr>
          <a:xfrm>
            <a:off x="765924" y="12579536"/>
            <a:ext cx="1276844" cy="401205"/>
          </a:xfrm>
          <a:prstGeom prst="rect">
            <a:avLst/>
          </a:prstGeom>
          <a:ln w="12700">
            <a:miter lim="400000"/>
          </a:ln>
        </p:spPr>
      </p:pic>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Altri servizi">
    <p:spTree>
      <p:nvGrpSpPr>
        <p:cNvPr id="1" name=""/>
        <p:cNvGrpSpPr/>
        <p:nvPr/>
      </p:nvGrpSpPr>
      <p:grpSpPr>
        <a:xfrm>
          <a:off x="0" y="0"/>
          <a:ext cx="0" cy="0"/>
          <a:chOff x="0" y="0"/>
          <a:chExt cx="0" cy="0"/>
        </a:xfrm>
      </p:grpSpPr>
      <p:sp>
        <p:nvSpPr>
          <p:cNvPr id="442"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443" name="Altri servizi"/>
          <p:cNvSpPr txBox="1">
            <a:spLocks noGrp="1"/>
          </p:cNvSpPr>
          <p:nvPr>
            <p:ph type="body" sz="quarter" idx="21"/>
          </p:nvPr>
        </p:nvSpPr>
        <p:spPr>
          <a:xfrm>
            <a:off x="779065" y="778668"/>
            <a:ext cx="10690704" cy="1476872"/>
          </a:xfrm>
          <a:prstGeom prst="rect">
            <a:avLst/>
          </a:prstGeom>
        </p:spPr>
        <p:txBody>
          <a:bodyPr lIns="0" tIns="0" rIns="0" bIns="0"/>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Altri servizi</a:t>
            </a:r>
          </a:p>
        </p:txBody>
      </p:sp>
      <p:pic>
        <p:nvPicPr>
          <p:cNvPr id="444"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ver sezione 2">
    <p:bg>
      <p:bgPr>
        <a:solidFill>
          <a:srgbClr val="E9DFCA"/>
        </a:solidFill>
        <a:effectLst/>
      </p:bgPr>
    </p:bg>
    <p:spTree>
      <p:nvGrpSpPr>
        <p:cNvPr id="1" name=""/>
        <p:cNvGrpSpPr/>
        <p:nvPr/>
      </p:nvGrpSpPr>
      <p:grpSpPr>
        <a:xfrm>
          <a:off x="0" y="0"/>
          <a:ext cx="0" cy="0"/>
          <a:chOff x="0" y="0"/>
          <a:chExt cx="0" cy="0"/>
        </a:xfrm>
      </p:grpSpPr>
      <p:sp>
        <p:nvSpPr>
          <p:cNvPr id="32" name="Titolo sezione"/>
          <p:cNvSpPr txBox="1">
            <a:spLocks noGrp="1"/>
          </p:cNvSpPr>
          <p:nvPr>
            <p:ph type="body" sz="quarter" idx="21"/>
          </p:nvPr>
        </p:nvSpPr>
        <p:spPr>
          <a:xfrm>
            <a:off x="2116088" y="5897959"/>
            <a:ext cx="16325237" cy="1920082"/>
          </a:xfrm>
          <a:prstGeom prst="rect">
            <a:avLst/>
          </a:prstGeom>
        </p:spPr>
        <p:txBody>
          <a:bodyPr lIns="0" tIns="0" rIns="0" bIns="0">
            <a:noAutofit/>
          </a:bodyPr>
          <a:lstStyle>
            <a:lvl1pPr marL="0" indent="0">
              <a:lnSpc>
                <a:spcPct val="80000"/>
              </a:lnSpc>
              <a:spcBef>
                <a:spcPts val="0"/>
              </a:spcBef>
              <a:buSzTx/>
              <a:buNone/>
              <a:defRPr sz="9000" spc="-180">
                <a:solidFill>
                  <a:srgbClr val="540716"/>
                </a:solidFill>
                <a:latin typeface="+mn-lt"/>
                <a:ea typeface="+mn-ea"/>
                <a:cs typeface="+mn-cs"/>
                <a:sym typeface="Aspekta 600"/>
              </a:defRPr>
            </a:lvl1pPr>
          </a:lstStyle>
          <a:p>
            <a:r>
              <a:t>Titolo sezione</a:t>
            </a:r>
          </a:p>
        </p:txBody>
      </p:sp>
      <p:sp>
        <p:nvSpPr>
          <p:cNvPr id="33" name="Numero diapositiva"/>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Metriche">
    <p:spTree>
      <p:nvGrpSpPr>
        <p:cNvPr id="1" name=""/>
        <p:cNvGrpSpPr/>
        <p:nvPr/>
      </p:nvGrpSpPr>
      <p:grpSpPr>
        <a:xfrm>
          <a:off x="0" y="0"/>
          <a:ext cx="0" cy="0"/>
          <a:chOff x="0" y="0"/>
          <a:chExt cx="0" cy="0"/>
        </a:xfrm>
      </p:grpSpPr>
      <p:sp>
        <p:nvSpPr>
          <p:cNvPr id="451" name="200%"/>
          <p:cNvSpPr txBox="1">
            <a:spLocks noGrp="1"/>
          </p:cNvSpPr>
          <p:nvPr>
            <p:ph type="body" sz="quarter" idx="21"/>
          </p:nvPr>
        </p:nvSpPr>
        <p:spPr>
          <a:xfrm>
            <a:off x="2204855" y="5000784"/>
            <a:ext cx="4238372" cy="2327276"/>
          </a:xfrm>
          <a:prstGeom prst="rect">
            <a:avLst/>
          </a:prstGeom>
        </p:spPr>
        <p:txBody>
          <a:bodyPr wrap="none" anchor="ctr">
            <a:spAutoFit/>
          </a:bodyPr>
          <a:lstStyle>
            <a:lvl1pPr marL="0" indent="0">
              <a:lnSpc>
                <a:spcPct val="80000"/>
              </a:lnSpc>
              <a:spcBef>
                <a:spcPts val="0"/>
              </a:spcBef>
              <a:buSzTx/>
              <a:buNone/>
              <a:defRPr sz="12000" spc="-239">
                <a:solidFill>
                  <a:srgbClr val="DA4141"/>
                </a:solidFill>
                <a:latin typeface="+mn-lt"/>
                <a:ea typeface="+mn-ea"/>
                <a:cs typeface="+mn-cs"/>
                <a:sym typeface="Aspekta 600"/>
              </a:defRPr>
            </a:lvl1pPr>
          </a:lstStyle>
          <a:p>
            <a:r>
              <a:t>200%</a:t>
            </a:r>
          </a:p>
        </p:txBody>
      </p:sp>
      <p:sp>
        <p:nvSpPr>
          <p:cNvPr id="452" name="10mil"/>
          <p:cNvSpPr txBox="1">
            <a:spLocks noGrp="1"/>
          </p:cNvSpPr>
          <p:nvPr>
            <p:ph type="body" sz="quarter" idx="22"/>
          </p:nvPr>
        </p:nvSpPr>
        <p:spPr>
          <a:xfrm>
            <a:off x="9484238" y="5000784"/>
            <a:ext cx="3756788" cy="2327276"/>
          </a:xfrm>
          <a:prstGeom prst="rect">
            <a:avLst/>
          </a:prstGeom>
        </p:spPr>
        <p:txBody>
          <a:bodyPr wrap="none" anchor="ctr">
            <a:spAutoFit/>
          </a:bodyPr>
          <a:lstStyle>
            <a:lvl1pPr marL="0" indent="0">
              <a:lnSpc>
                <a:spcPct val="80000"/>
              </a:lnSpc>
              <a:spcBef>
                <a:spcPts val="0"/>
              </a:spcBef>
              <a:buSzTx/>
              <a:buNone/>
              <a:defRPr sz="12000" spc="-239">
                <a:solidFill>
                  <a:srgbClr val="DA4141"/>
                </a:solidFill>
                <a:latin typeface="+mn-lt"/>
                <a:ea typeface="+mn-ea"/>
                <a:cs typeface="+mn-cs"/>
                <a:sym typeface="Aspekta 600"/>
              </a:defRPr>
            </a:lvl1pPr>
          </a:lstStyle>
          <a:p>
            <a:r>
              <a:t>10mil</a:t>
            </a:r>
          </a:p>
        </p:txBody>
      </p:sp>
      <p:sp>
        <p:nvSpPr>
          <p:cNvPr id="453" name="+30%"/>
          <p:cNvSpPr txBox="1">
            <a:spLocks noGrp="1"/>
          </p:cNvSpPr>
          <p:nvPr>
            <p:ph type="body" sz="quarter" idx="23"/>
          </p:nvPr>
        </p:nvSpPr>
        <p:spPr>
          <a:xfrm>
            <a:off x="16763621" y="5000784"/>
            <a:ext cx="4114928" cy="2327276"/>
          </a:xfrm>
          <a:prstGeom prst="rect">
            <a:avLst/>
          </a:prstGeom>
        </p:spPr>
        <p:txBody>
          <a:bodyPr wrap="none" anchor="ctr">
            <a:spAutoFit/>
          </a:bodyPr>
          <a:lstStyle>
            <a:lvl1pPr marL="0" indent="0">
              <a:lnSpc>
                <a:spcPct val="80000"/>
              </a:lnSpc>
              <a:spcBef>
                <a:spcPts val="0"/>
              </a:spcBef>
              <a:buSzTx/>
              <a:buNone/>
              <a:defRPr sz="12000" spc="-239">
                <a:solidFill>
                  <a:srgbClr val="DA4141"/>
                </a:solidFill>
                <a:latin typeface="+mn-lt"/>
                <a:ea typeface="+mn-ea"/>
                <a:cs typeface="+mn-cs"/>
                <a:sym typeface="Aspekta 600"/>
              </a:defRPr>
            </a:lvl1pPr>
          </a:lstStyle>
          <a:p>
            <a:r>
              <a:t>+30%</a:t>
            </a:r>
          </a:p>
        </p:txBody>
      </p:sp>
      <p:sp>
        <p:nvSpPr>
          <p:cNvPr id="454"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455" name="Metriche"/>
          <p:cNvSpPr txBox="1">
            <a:spLocks noGrp="1"/>
          </p:cNvSpPr>
          <p:nvPr>
            <p:ph type="body" sz="quarter" idx="24"/>
          </p:nvPr>
        </p:nvSpPr>
        <p:spPr>
          <a:xfrm>
            <a:off x="779065" y="778668"/>
            <a:ext cx="10690704" cy="1294012"/>
          </a:xfrm>
          <a:prstGeom prst="rect">
            <a:avLst/>
          </a:prstGeom>
        </p:spPr>
        <p:txBody>
          <a:bodyPr lIns="0" tIns="0" rIns="0" bIns="0">
            <a:noAutofit/>
          </a:bodyPr>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Metriche</a:t>
            </a:r>
          </a:p>
        </p:txBody>
      </p:sp>
      <p:sp>
        <p:nvSpPr>
          <p:cNvPr id="456" name="Nome dato"/>
          <p:cNvSpPr txBox="1">
            <a:spLocks noGrp="1"/>
          </p:cNvSpPr>
          <p:nvPr>
            <p:ph type="body" sz="quarter" idx="25"/>
          </p:nvPr>
        </p:nvSpPr>
        <p:spPr>
          <a:xfrm>
            <a:off x="2204855" y="6962934"/>
            <a:ext cx="2108963" cy="688976"/>
          </a:xfrm>
          <a:prstGeom prst="rect">
            <a:avLst/>
          </a:prstGeom>
        </p:spPr>
        <p:txBody>
          <a:bodyPr wrap="none" anchor="ctr">
            <a:spAutoFit/>
          </a:bodyPr>
          <a:lstStyle>
            <a:lvl1pPr marL="0" indent="0">
              <a:buSzTx/>
              <a:buNone/>
              <a:defRPr sz="3000">
                <a:solidFill>
                  <a:srgbClr val="473E31"/>
                </a:solidFill>
                <a:latin typeface="+mn-lt"/>
                <a:ea typeface="+mn-ea"/>
                <a:cs typeface="+mn-cs"/>
                <a:sym typeface="Aspekta 600"/>
              </a:defRPr>
            </a:lvl1pPr>
          </a:lstStyle>
          <a:p>
            <a:r>
              <a:t>Nome dato</a:t>
            </a:r>
          </a:p>
        </p:txBody>
      </p:sp>
      <p:sp>
        <p:nvSpPr>
          <p:cNvPr id="457" name="Nome dato"/>
          <p:cNvSpPr txBox="1">
            <a:spLocks noGrp="1"/>
          </p:cNvSpPr>
          <p:nvPr>
            <p:ph type="body" sz="quarter" idx="26"/>
          </p:nvPr>
        </p:nvSpPr>
        <p:spPr>
          <a:xfrm>
            <a:off x="9484238" y="6962934"/>
            <a:ext cx="2108963" cy="688976"/>
          </a:xfrm>
          <a:prstGeom prst="rect">
            <a:avLst/>
          </a:prstGeom>
        </p:spPr>
        <p:txBody>
          <a:bodyPr wrap="none" anchor="ctr">
            <a:spAutoFit/>
          </a:bodyPr>
          <a:lstStyle>
            <a:lvl1pPr marL="0" indent="0">
              <a:buSzTx/>
              <a:buNone/>
              <a:defRPr sz="3000">
                <a:solidFill>
                  <a:srgbClr val="473E31"/>
                </a:solidFill>
                <a:latin typeface="+mn-lt"/>
                <a:ea typeface="+mn-ea"/>
                <a:cs typeface="+mn-cs"/>
                <a:sym typeface="Aspekta 600"/>
              </a:defRPr>
            </a:lvl1pPr>
          </a:lstStyle>
          <a:p>
            <a:r>
              <a:t>Nome dato</a:t>
            </a:r>
          </a:p>
        </p:txBody>
      </p:sp>
      <p:sp>
        <p:nvSpPr>
          <p:cNvPr id="458" name="Breve descrizione della metrica, breve descrizione della metrica."/>
          <p:cNvSpPr txBox="1">
            <a:spLocks noGrp="1"/>
          </p:cNvSpPr>
          <p:nvPr>
            <p:ph type="body" sz="quarter" idx="27"/>
          </p:nvPr>
        </p:nvSpPr>
        <p:spPr>
          <a:xfrm>
            <a:off x="2204855" y="7655400"/>
            <a:ext cx="5415524" cy="1059816"/>
          </a:xfrm>
          <a:prstGeom prst="rect">
            <a:avLst/>
          </a:prstGeom>
        </p:spPr>
        <p:txBody>
          <a:bodyPr anchor="ctr">
            <a:spAutoFit/>
          </a:bodyPr>
          <a:lstStyle>
            <a:lvl1pPr marL="0" indent="0">
              <a:buSzTx/>
              <a:buNone/>
            </a:lvl1pPr>
          </a:lstStyle>
          <a:p>
            <a:r>
              <a:t>Breve descrizione della metrica, breve descrizione della metrica.</a:t>
            </a:r>
          </a:p>
        </p:txBody>
      </p:sp>
      <p:sp>
        <p:nvSpPr>
          <p:cNvPr id="459" name="Breve descrizione della metrica, breve descrizione della metrica."/>
          <p:cNvSpPr txBox="1">
            <a:spLocks noGrp="1"/>
          </p:cNvSpPr>
          <p:nvPr>
            <p:ph type="body" sz="quarter" idx="28"/>
          </p:nvPr>
        </p:nvSpPr>
        <p:spPr>
          <a:xfrm>
            <a:off x="9484238" y="7655400"/>
            <a:ext cx="5415524" cy="1059816"/>
          </a:xfrm>
          <a:prstGeom prst="rect">
            <a:avLst/>
          </a:prstGeom>
        </p:spPr>
        <p:txBody>
          <a:bodyPr anchor="ctr">
            <a:spAutoFit/>
          </a:bodyPr>
          <a:lstStyle>
            <a:lvl1pPr marL="0" indent="0">
              <a:buSzTx/>
              <a:buNone/>
            </a:lvl1pPr>
          </a:lstStyle>
          <a:p>
            <a:r>
              <a:t>Breve descrizione della metrica, breve descrizione della metrica.</a:t>
            </a:r>
          </a:p>
        </p:txBody>
      </p:sp>
      <p:sp>
        <p:nvSpPr>
          <p:cNvPr id="460" name="Nome dato"/>
          <p:cNvSpPr txBox="1">
            <a:spLocks noGrp="1"/>
          </p:cNvSpPr>
          <p:nvPr>
            <p:ph type="body" sz="quarter" idx="29"/>
          </p:nvPr>
        </p:nvSpPr>
        <p:spPr>
          <a:xfrm>
            <a:off x="16763621" y="6962934"/>
            <a:ext cx="2108963" cy="688976"/>
          </a:xfrm>
          <a:prstGeom prst="rect">
            <a:avLst/>
          </a:prstGeom>
        </p:spPr>
        <p:txBody>
          <a:bodyPr wrap="none" anchor="ctr">
            <a:spAutoFit/>
          </a:bodyPr>
          <a:lstStyle>
            <a:lvl1pPr marL="0" indent="0">
              <a:buSzTx/>
              <a:buNone/>
              <a:defRPr sz="3000">
                <a:solidFill>
                  <a:srgbClr val="473E31"/>
                </a:solidFill>
                <a:latin typeface="+mn-lt"/>
                <a:ea typeface="+mn-ea"/>
                <a:cs typeface="+mn-cs"/>
                <a:sym typeface="Aspekta 600"/>
              </a:defRPr>
            </a:lvl1pPr>
          </a:lstStyle>
          <a:p>
            <a:r>
              <a:t>Nome dato</a:t>
            </a:r>
          </a:p>
        </p:txBody>
      </p:sp>
      <p:sp>
        <p:nvSpPr>
          <p:cNvPr id="461" name="Breve descrizione della metrica, breve descrizione della metrica."/>
          <p:cNvSpPr txBox="1">
            <a:spLocks noGrp="1"/>
          </p:cNvSpPr>
          <p:nvPr>
            <p:ph type="body" sz="quarter" idx="30"/>
          </p:nvPr>
        </p:nvSpPr>
        <p:spPr>
          <a:xfrm>
            <a:off x="16763621" y="7655400"/>
            <a:ext cx="5415524" cy="1059816"/>
          </a:xfrm>
          <a:prstGeom prst="rect">
            <a:avLst/>
          </a:prstGeom>
        </p:spPr>
        <p:txBody>
          <a:bodyPr anchor="ctr">
            <a:spAutoFit/>
          </a:bodyPr>
          <a:lstStyle>
            <a:lvl1pPr marL="0" indent="0">
              <a:buSzTx/>
              <a:buNone/>
            </a:lvl1pPr>
          </a:lstStyle>
          <a:p>
            <a:r>
              <a:t>Breve descrizione della metrica, breve descrizione della metrica.</a:t>
            </a:r>
          </a:p>
        </p:txBody>
      </p:sp>
      <p:pic>
        <p:nvPicPr>
          <p:cNvPr id="462"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rafici">
    <p:spTree>
      <p:nvGrpSpPr>
        <p:cNvPr id="1" name=""/>
        <p:cNvGrpSpPr/>
        <p:nvPr/>
      </p:nvGrpSpPr>
      <p:grpSpPr>
        <a:xfrm>
          <a:off x="0" y="0"/>
          <a:ext cx="0" cy="0"/>
          <a:chOff x="0" y="0"/>
          <a:chExt cx="0" cy="0"/>
        </a:xfrm>
      </p:grpSpPr>
      <p:sp>
        <p:nvSpPr>
          <p:cNvPr id="469"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470" name="Intestazione"/>
          <p:cNvSpPr txBox="1">
            <a:spLocks noGrp="1"/>
          </p:cNvSpPr>
          <p:nvPr>
            <p:ph type="body" sz="quarter" idx="21"/>
          </p:nvPr>
        </p:nvSpPr>
        <p:spPr>
          <a:xfrm>
            <a:off x="779065" y="2598253"/>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471" name="Questo è un titolo, questo è un titolo."/>
          <p:cNvSpPr txBox="1">
            <a:spLocks noGrp="1"/>
          </p:cNvSpPr>
          <p:nvPr>
            <p:ph type="body" sz="quarter" idx="22"/>
          </p:nvPr>
        </p:nvSpPr>
        <p:spPr>
          <a:xfrm>
            <a:off x="779065" y="3072688"/>
            <a:ext cx="10690704" cy="2956422"/>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472" name="Descrizione dell’argomento di cui si sta parlando, descrizione dell’argomento di cui si sta parlando, descrizione dell’argomento di cui si sta parlando, descrizione dell’argomento di cui si sta parlando,"/>
          <p:cNvSpPr txBox="1">
            <a:spLocks noGrp="1"/>
          </p:cNvSpPr>
          <p:nvPr>
            <p:ph type="body" sz="quarter" idx="23"/>
          </p:nvPr>
        </p:nvSpPr>
        <p:spPr>
          <a:xfrm>
            <a:off x="752284" y="6110922"/>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pic>
        <p:nvPicPr>
          <p:cNvPr id="473"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rafici (da foto)">
    <p:spTree>
      <p:nvGrpSpPr>
        <p:cNvPr id="1" name=""/>
        <p:cNvGrpSpPr/>
        <p:nvPr/>
      </p:nvGrpSpPr>
      <p:grpSpPr>
        <a:xfrm>
          <a:off x="0" y="0"/>
          <a:ext cx="0" cy="0"/>
          <a:chOff x="0" y="0"/>
          <a:chExt cx="0" cy="0"/>
        </a:xfrm>
      </p:grpSpPr>
      <p:sp>
        <p:nvSpPr>
          <p:cNvPr id="480"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481" name="Ciotola di insalata con riso saltato, uova sode e bacchette"/>
          <p:cNvSpPr>
            <a:spLocks noGrp="1"/>
          </p:cNvSpPr>
          <p:nvPr>
            <p:ph type="pic" sz="half" idx="21"/>
          </p:nvPr>
        </p:nvSpPr>
        <p:spPr>
          <a:xfrm>
            <a:off x="11683627" y="1728652"/>
            <a:ext cx="12092421" cy="9673938"/>
          </a:xfrm>
          <a:prstGeom prst="rect">
            <a:avLst/>
          </a:prstGeom>
        </p:spPr>
        <p:txBody>
          <a:bodyPr lIns="91439" tIns="45719" rIns="91439" bIns="45719">
            <a:noAutofit/>
          </a:bodyPr>
          <a:lstStyle/>
          <a:p>
            <a:endParaRPr/>
          </a:p>
        </p:txBody>
      </p:sp>
      <p:sp>
        <p:nvSpPr>
          <p:cNvPr id="482" name="Intestazione"/>
          <p:cNvSpPr txBox="1">
            <a:spLocks noGrp="1"/>
          </p:cNvSpPr>
          <p:nvPr>
            <p:ph type="body" sz="quarter" idx="22"/>
          </p:nvPr>
        </p:nvSpPr>
        <p:spPr>
          <a:xfrm>
            <a:off x="779065" y="2598253"/>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483" name="Questo è un titolo, questo è un titolo."/>
          <p:cNvSpPr txBox="1">
            <a:spLocks noGrp="1"/>
          </p:cNvSpPr>
          <p:nvPr>
            <p:ph type="body" sz="quarter" idx="23"/>
          </p:nvPr>
        </p:nvSpPr>
        <p:spPr>
          <a:xfrm>
            <a:off x="779065" y="3072688"/>
            <a:ext cx="10690704" cy="2956422"/>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484" name="Descrizione dell’argomento di cui si sta parlando, descrizione dell’argomento di cui si sta parlando, descrizione dell’argomento di cui si sta parlando, descrizione dell’argomento di cui si sta parlando,"/>
          <p:cNvSpPr txBox="1">
            <a:spLocks noGrp="1"/>
          </p:cNvSpPr>
          <p:nvPr>
            <p:ph type="body" sz="quarter" idx="24"/>
          </p:nvPr>
        </p:nvSpPr>
        <p:spPr>
          <a:xfrm>
            <a:off x="752284" y="6110922"/>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pic>
        <p:nvPicPr>
          <p:cNvPr id="485"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mockup singolo">
    <p:spTree>
      <p:nvGrpSpPr>
        <p:cNvPr id="1" name=""/>
        <p:cNvGrpSpPr/>
        <p:nvPr/>
      </p:nvGrpSpPr>
      <p:grpSpPr>
        <a:xfrm>
          <a:off x="0" y="0"/>
          <a:ext cx="0" cy="0"/>
          <a:chOff x="0" y="0"/>
          <a:chExt cx="0" cy="0"/>
        </a:xfrm>
      </p:grpSpPr>
      <p:sp>
        <p:nvSpPr>
          <p:cNvPr id="492"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493" name="Intestazione"/>
          <p:cNvSpPr txBox="1">
            <a:spLocks noGrp="1"/>
          </p:cNvSpPr>
          <p:nvPr>
            <p:ph type="body" sz="quarter" idx="21"/>
          </p:nvPr>
        </p:nvSpPr>
        <p:spPr>
          <a:xfrm>
            <a:off x="779065" y="2598253"/>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494" name="Questo è un titolo, questo è un titolo."/>
          <p:cNvSpPr txBox="1">
            <a:spLocks noGrp="1"/>
          </p:cNvSpPr>
          <p:nvPr>
            <p:ph type="body" sz="quarter" idx="22"/>
          </p:nvPr>
        </p:nvSpPr>
        <p:spPr>
          <a:xfrm>
            <a:off x="779065" y="3072688"/>
            <a:ext cx="10690704" cy="2956422"/>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495" name="Descrizione dell’argomento di cui si sta parlando, descrizione dell’argomento di cui si sta parlando, descrizione dell’argomento di cui si sta parlando, descrizione dell’argomento di cui si sta parlando,"/>
          <p:cNvSpPr txBox="1">
            <a:spLocks noGrp="1"/>
          </p:cNvSpPr>
          <p:nvPr>
            <p:ph type="body" sz="quarter" idx="23"/>
          </p:nvPr>
        </p:nvSpPr>
        <p:spPr>
          <a:xfrm>
            <a:off x="752284" y="6110922"/>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pic>
        <p:nvPicPr>
          <p:cNvPr id="496"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mockup 3 iphone">
    <p:spTree>
      <p:nvGrpSpPr>
        <p:cNvPr id="1" name=""/>
        <p:cNvGrpSpPr/>
        <p:nvPr/>
      </p:nvGrpSpPr>
      <p:grpSpPr>
        <a:xfrm>
          <a:off x="0" y="0"/>
          <a:ext cx="0" cy="0"/>
          <a:chOff x="0" y="0"/>
          <a:chExt cx="0" cy="0"/>
        </a:xfrm>
      </p:grpSpPr>
      <p:sp>
        <p:nvSpPr>
          <p:cNvPr id="503"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504" name="Mockup  3 iPhone"/>
          <p:cNvSpPr txBox="1"/>
          <p:nvPr/>
        </p:nvSpPr>
        <p:spPr>
          <a:xfrm>
            <a:off x="779065" y="778668"/>
            <a:ext cx="10690704" cy="2956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defTabSz="825500">
              <a:lnSpc>
                <a:spcPct val="100000"/>
              </a:lnSpc>
              <a:defRPr sz="6000" spc="0"/>
            </a:lvl1pPr>
          </a:lstStyle>
          <a:p>
            <a:r>
              <a:t>Mockup  3 iPhone</a:t>
            </a:r>
          </a:p>
        </p:txBody>
      </p:sp>
      <p:pic>
        <p:nvPicPr>
          <p:cNvPr id="505"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mockup desk">
    <p:spTree>
      <p:nvGrpSpPr>
        <p:cNvPr id="1" name=""/>
        <p:cNvGrpSpPr/>
        <p:nvPr/>
      </p:nvGrpSpPr>
      <p:grpSpPr>
        <a:xfrm>
          <a:off x="0" y="0"/>
          <a:ext cx="0" cy="0"/>
          <a:chOff x="0" y="0"/>
          <a:chExt cx="0" cy="0"/>
        </a:xfrm>
      </p:grpSpPr>
      <p:sp>
        <p:nvSpPr>
          <p:cNvPr id="512"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513" name="Intestazione"/>
          <p:cNvSpPr txBox="1">
            <a:spLocks noGrp="1"/>
          </p:cNvSpPr>
          <p:nvPr>
            <p:ph type="body" sz="quarter" idx="21"/>
          </p:nvPr>
        </p:nvSpPr>
        <p:spPr>
          <a:xfrm>
            <a:off x="779065" y="2598253"/>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514" name="Questo è un titolo, questo è un titolo."/>
          <p:cNvSpPr txBox="1">
            <a:spLocks noGrp="1"/>
          </p:cNvSpPr>
          <p:nvPr>
            <p:ph type="body" sz="quarter" idx="22"/>
          </p:nvPr>
        </p:nvSpPr>
        <p:spPr>
          <a:xfrm>
            <a:off x="779065" y="3072688"/>
            <a:ext cx="10690704" cy="2956422"/>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515" name="Descrizione dell’argomento di cui si sta parlando, descrizione dell’argomento di cui si sta parlando, descrizione dell’argomento di cui si sta parlando, descrizione dell’argomento di cui si sta parlando,"/>
          <p:cNvSpPr txBox="1">
            <a:spLocks noGrp="1"/>
          </p:cNvSpPr>
          <p:nvPr>
            <p:ph type="body" sz="quarter" idx="23"/>
          </p:nvPr>
        </p:nvSpPr>
        <p:spPr>
          <a:xfrm>
            <a:off x="752284" y="6110922"/>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pic>
        <p:nvPicPr>
          <p:cNvPr id="516"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mockup desk singolo">
    <p:spTree>
      <p:nvGrpSpPr>
        <p:cNvPr id="1" name=""/>
        <p:cNvGrpSpPr/>
        <p:nvPr/>
      </p:nvGrpSpPr>
      <p:grpSpPr>
        <a:xfrm>
          <a:off x="0" y="0"/>
          <a:ext cx="0" cy="0"/>
          <a:chOff x="0" y="0"/>
          <a:chExt cx="0" cy="0"/>
        </a:xfrm>
      </p:grpSpPr>
      <p:sp>
        <p:nvSpPr>
          <p:cNvPr id="523"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524" name="Mockup desk singolo"/>
          <p:cNvSpPr txBox="1">
            <a:spLocks noGrp="1"/>
          </p:cNvSpPr>
          <p:nvPr>
            <p:ph type="body" sz="quarter" idx="21"/>
          </p:nvPr>
        </p:nvSpPr>
        <p:spPr>
          <a:xfrm>
            <a:off x="779065" y="778668"/>
            <a:ext cx="10690704" cy="2956422"/>
          </a:xfrm>
          <a:prstGeom prst="rect">
            <a:avLst/>
          </a:prstGeom>
        </p:spPr>
        <p:txBody>
          <a:bodyPr lIns="0" tIns="0" rIns="0" bIns="0"/>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Mockup desk singolo</a:t>
            </a:r>
          </a:p>
        </p:txBody>
      </p:sp>
      <p:pic>
        <p:nvPicPr>
          <p:cNvPr id="525"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mockup tablet">
    <p:spTree>
      <p:nvGrpSpPr>
        <p:cNvPr id="1" name=""/>
        <p:cNvGrpSpPr/>
        <p:nvPr/>
      </p:nvGrpSpPr>
      <p:grpSpPr>
        <a:xfrm>
          <a:off x="0" y="0"/>
          <a:ext cx="0" cy="0"/>
          <a:chOff x="0" y="0"/>
          <a:chExt cx="0" cy="0"/>
        </a:xfrm>
      </p:grpSpPr>
      <p:sp>
        <p:nvSpPr>
          <p:cNvPr id="532"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533" name="Intestazione"/>
          <p:cNvSpPr txBox="1">
            <a:spLocks noGrp="1"/>
          </p:cNvSpPr>
          <p:nvPr>
            <p:ph type="body" sz="quarter" idx="21"/>
          </p:nvPr>
        </p:nvSpPr>
        <p:spPr>
          <a:xfrm>
            <a:off x="779065" y="2598253"/>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534" name="Questo è un titolo, questo è un titolo."/>
          <p:cNvSpPr txBox="1">
            <a:spLocks noGrp="1"/>
          </p:cNvSpPr>
          <p:nvPr>
            <p:ph type="body" sz="quarter" idx="22"/>
          </p:nvPr>
        </p:nvSpPr>
        <p:spPr>
          <a:xfrm>
            <a:off x="779065" y="3072688"/>
            <a:ext cx="10690704" cy="2956422"/>
          </a:xfrm>
          <a:prstGeom prst="rect">
            <a:avLst/>
          </a:prstGeom>
        </p:spPr>
        <p:txBody>
          <a:bodyPr/>
          <a:lstStyle>
            <a:lvl1pPr marL="0" indent="0">
              <a:lnSpc>
                <a:spcPct val="70000"/>
              </a:lnSpc>
              <a:spcBef>
                <a:spcPts val="0"/>
              </a:spcBef>
              <a:buSzTx/>
              <a:buNone/>
              <a:defRPr sz="8400" spc="-168">
                <a:solidFill>
                  <a:srgbClr val="473E31"/>
                </a:solidFill>
                <a:latin typeface="+mn-lt"/>
                <a:ea typeface="+mn-ea"/>
                <a:cs typeface="+mn-cs"/>
                <a:sym typeface="Aspekta 600"/>
              </a:defRPr>
            </a:lvl1pPr>
          </a:lstStyle>
          <a:p>
            <a:r>
              <a:t>Questo è un titolo, questo è un titolo.</a:t>
            </a:r>
          </a:p>
        </p:txBody>
      </p:sp>
      <p:sp>
        <p:nvSpPr>
          <p:cNvPr id="535" name="Descrizione dell’argomento di cui si sta parlando, descrizione dell’argomento di cui si sta parlando, descrizione dell’argomento di cui si sta parlando, descrizione dell’argomento di cui si sta parlando,"/>
          <p:cNvSpPr txBox="1">
            <a:spLocks noGrp="1"/>
          </p:cNvSpPr>
          <p:nvPr>
            <p:ph type="body" sz="quarter" idx="23"/>
          </p:nvPr>
        </p:nvSpPr>
        <p:spPr>
          <a:xfrm>
            <a:off x="752284" y="6110922"/>
            <a:ext cx="10744265" cy="1494156"/>
          </a:xfrm>
          <a:prstGeom prst="rect">
            <a:avLst/>
          </a:prstGeom>
        </p:spPr>
        <p:txBody>
          <a:bodyPr>
            <a:spAutoFit/>
          </a:bodyPr>
          <a:lstStyle>
            <a:lvl1pPr marL="0" indent="0">
              <a:buSzTx/>
              <a:buNone/>
            </a:lvl1pPr>
          </a:lstStyle>
          <a:p>
            <a:r>
              <a:t>Descrizione dell’argomento di cui si sta parlando, descrizione dell’argomento di cui si sta parlando, descrizione dell’argomento di cui si sta parlando, descrizione dell’argomento di cui si sta parlando, </a:t>
            </a:r>
          </a:p>
        </p:txBody>
      </p:sp>
      <p:pic>
        <p:nvPicPr>
          <p:cNvPr id="536"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mockup tablet singolo">
    <p:spTree>
      <p:nvGrpSpPr>
        <p:cNvPr id="1" name=""/>
        <p:cNvGrpSpPr/>
        <p:nvPr/>
      </p:nvGrpSpPr>
      <p:grpSpPr>
        <a:xfrm>
          <a:off x="0" y="0"/>
          <a:ext cx="0" cy="0"/>
          <a:chOff x="0" y="0"/>
          <a:chExt cx="0" cy="0"/>
        </a:xfrm>
      </p:grpSpPr>
      <p:sp>
        <p:nvSpPr>
          <p:cNvPr id="543"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544" name="Mockup tablet singolo"/>
          <p:cNvSpPr txBox="1">
            <a:spLocks noGrp="1"/>
          </p:cNvSpPr>
          <p:nvPr>
            <p:ph type="body" sz="quarter" idx="21"/>
          </p:nvPr>
        </p:nvSpPr>
        <p:spPr>
          <a:xfrm>
            <a:off x="779065" y="778668"/>
            <a:ext cx="10690704" cy="2956422"/>
          </a:xfrm>
          <a:prstGeom prst="rect">
            <a:avLst/>
          </a:prstGeom>
        </p:spPr>
        <p:txBody>
          <a:bodyPr lIns="0" tIns="0" rIns="0" bIns="0"/>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Mockup tablet singolo</a:t>
            </a:r>
          </a:p>
        </p:txBody>
      </p:sp>
      <p:pic>
        <p:nvPicPr>
          <p:cNvPr id="545"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Quotazione V2">
    <p:spTree>
      <p:nvGrpSpPr>
        <p:cNvPr id="1" name=""/>
        <p:cNvGrpSpPr/>
        <p:nvPr/>
      </p:nvGrpSpPr>
      <p:grpSpPr>
        <a:xfrm>
          <a:off x="0" y="0"/>
          <a:ext cx="0" cy="0"/>
          <a:chOff x="0" y="0"/>
          <a:chExt cx="0" cy="0"/>
        </a:xfrm>
      </p:grpSpPr>
      <p:sp>
        <p:nvSpPr>
          <p:cNvPr id="552"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553" name="Quotazione v2"/>
          <p:cNvSpPr txBox="1">
            <a:spLocks noGrp="1"/>
          </p:cNvSpPr>
          <p:nvPr>
            <p:ph type="body" sz="quarter" idx="21"/>
          </p:nvPr>
        </p:nvSpPr>
        <p:spPr>
          <a:xfrm>
            <a:off x="779065" y="778668"/>
            <a:ext cx="10690704" cy="2956422"/>
          </a:xfrm>
          <a:prstGeom prst="rect">
            <a:avLst/>
          </a:prstGeom>
        </p:spPr>
        <p:txBody>
          <a:bodyPr lIns="0" tIns="0" rIns="0" bIns="0"/>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Quotazione v2</a:t>
            </a:r>
          </a:p>
        </p:txBody>
      </p:sp>
      <p:pic>
        <p:nvPicPr>
          <p:cNvPr id="554"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ver sezione">
    <p:bg>
      <p:bgPr>
        <a:solidFill>
          <a:srgbClr val="DA4141"/>
        </a:solidFill>
        <a:effectLst/>
      </p:bgPr>
    </p:bg>
    <p:spTree>
      <p:nvGrpSpPr>
        <p:cNvPr id="1" name=""/>
        <p:cNvGrpSpPr/>
        <p:nvPr/>
      </p:nvGrpSpPr>
      <p:grpSpPr>
        <a:xfrm>
          <a:off x="0" y="0"/>
          <a:ext cx="0" cy="0"/>
          <a:chOff x="0" y="0"/>
          <a:chExt cx="0" cy="0"/>
        </a:xfrm>
      </p:grpSpPr>
      <p:sp>
        <p:nvSpPr>
          <p:cNvPr id="40" name="Titolo sezione"/>
          <p:cNvSpPr txBox="1">
            <a:spLocks noGrp="1"/>
          </p:cNvSpPr>
          <p:nvPr>
            <p:ph type="body" sz="quarter" idx="21"/>
          </p:nvPr>
        </p:nvSpPr>
        <p:spPr>
          <a:xfrm>
            <a:off x="2116088" y="5897959"/>
            <a:ext cx="16325237" cy="1920082"/>
          </a:xfrm>
          <a:prstGeom prst="rect">
            <a:avLst/>
          </a:prstGeom>
        </p:spPr>
        <p:txBody>
          <a:bodyPr lIns="0" tIns="0" rIns="0" bIns="0">
            <a:noAutofit/>
          </a:bodyPr>
          <a:lstStyle>
            <a:lvl1pPr marL="0" indent="0">
              <a:lnSpc>
                <a:spcPct val="80000"/>
              </a:lnSpc>
              <a:spcBef>
                <a:spcPts val="0"/>
              </a:spcBef>
              <a:buSzTx/>
              <a:buNone/>
              <a:defRPr sz="9000" spc="-180">
                <a:solidFill>
                  <a:srgbClr val="FFFFFF"/>
                </a:solidFill>
                <a:latin typeface="+mn-lt"/>
                <a:ea typeface="+mn-ea"/>
                <a:cs typeface="+mn-cs"/>
                <a:sym typeface="Aspekta 600"/>
              </a:defRPr>
            </a:lvl1pPr>
          </a:lstStyle>
          <a:p>
            <a:r>
              <a:t>Titolo sezione</a:t>
            </a:r>
          </a:p>
        </p:txBody>
      </p:sp>
      <p:sp>
        <p:nvSpPr>
          <p:cNvPr id="41" name="Numero diapositiva"/>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561" name="Numero diapositiva"/>
          <p:cNvSpPr txBox="1">
            <a:spLocks noGrp="1"/>
          </p:cNvSpPr>
          <p:nvPr>
            <p:ph type="sldNum" sz="quarter" idx="2"/>
          </p:nvPr>
        </p:nvSpPr>
        <p:spPr>
          <a:xfrm>
            <a:off x="11982348" y="12954297"/>
            <a:ext cx="409779" cy="415875"/>
          </a:xfrm>
          <a:prstGeom prst="rect">
            <a:avLst/>
          </a:prstGeom>
        </p:spPr>
        <p:txBody>
          <a:bodyPr/>
          <a:lstStyle>
            <a:lvl1pPr>
              <a:defRPr>
                <a:solidFill>
                  <a:srgbClr val="000000"/>
                </a:solidFill>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dice">
    <p:bg>
      <p:bgPr>
        <a:solidFill>
          <a:srgbClr val="E9DFCA"/>
        </a:solidFill>
        <a:effectLst/>
      </p:bgPr>
    </p:bg>
    <p:spTree>
      <p:nvGrpSpPr>
        <p:cNvPr id="1" name=""/>
        <p:cNvGrpSpPr/>
        <p:nvPr/>
      </p:nvGrpSpPr>
      <p:grpSpPr>
        <a:xfrm>
          <a:off x="0" y="0"/>
          <a:ext cx="0" cy="0"/>
          <a:chOff x="0" y="0"/>
          <a:chExt cx="0" cy="0"/>
        </a:xfrm>
      </p:grpSpPr>
      <p:sp>
        <p:nvSpPr>
          <p:cNvPr id="48" name="Indice"/>
          <p:cNvSpPr txBox="1">
            <a:spLocks noGrp="1"/>
          </p:cNvSpPr>
          <p:nvPr>
            <p:ph type="body" sz="quarter" idx="21"/>
          </p:nvPr>
        </p:nvSpPr>
        <p:spPr>
          <a:xfrm>
            <a:off x="779065" y="778668"/>
            <a:ext cx="1624888" cy="770534"/>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Indice</a:t>
            </a:r>
          </a:p>
        </p:txBody>
      </p:sp>
      <p:sp>
        <p:nvSpPr>
          <p:cNvPr id="49" name="Numero diapositiva"/>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meline">
    <p:spTree>
      <p:nvGrpSpPr>
        <p:cNvPr id="1" name=""/>
        <p:cNvGrpSpPr/>
        <p:nvPr/>
      </p:nvGrpSpPr>
      <p:grpSpPr>
        <a:xfrm>
          <a:off x="0" y="0"/>
          <a:ext cx="0" cy="0"/>
          <a:chOff x="0" y="0"/>
          <a:chExt cx="0" cy="0"/>
        </a:xfrm>
      </p:grpSpPr>
      <p:sp>
        <p:nvSpPr>
          <p:cNvPr id="56" name="Timeline di progetto"/>
          <p:cNvSpPr txBox="1">
            <a:spLocks noGrp="1"/>
          </p:cNvSpPr>
          <p:nvPr>
            <p:ph type="body" sz="quarter" idx="21"/>
          </p:nvPr>
        </p:nvSpPr>
        <p:spPr>
          <a:xfrm>
            <a:off x="753665" y="778668"/>
            <a:ext cx="7487048" cy="1433514"/>
          </a:xfrm>
          <a:prstGeom prst="rect">
            <a:avLst/>
          </a:prstGeom>
        </p:spPr>
        <p:txBody>
          <a:bodyPr/>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Timeline di progetto</a:t>
            </a:r>
          </a:p>
        </p:txBody>
      </p:sp>
      <p:sp>
        <p:nvSpPr>
          <p:cNvPr id="57" name="Numero diapositiva"/>
          <p:cNvSpPr txBox="1">
            <a:spLocks noGrp="1"/>
          </p:cNvSpPr>
          <p:nvPr>
            <p:ph type="sldNum" sz="quarter" idx="2"/>
          </p:nvPr>
        </p:nvSpPr>
        <p:spPr>
          <a:xfrm>
            <a:off x="22829378" y="12633000"/>
            <a:ext cx="810576" cy="473076"/>
          </a:xfrm>
          <a:prstGeom prst="rect">
            <a:avLst/>
          </a:prstGeom>
        </p:spPr>
        <p:txBody>
          <a:bodyPr wrap="square"/>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azioni">
    <p:spTree>
      <p:nvGrpSpPr>
        <p:cNvPr id="1" name=""/>
        <p:cNvGrpSpPr/>
        <p:nvPr/>
      </p:nvGrpSpPr>
      <p:grpSpPr>
        <a:xfrm>
          <a:off x="0" y="0"/>
          <a:ext cx="0" cy="0"/>
          <a:chOff x="0" y="0"/>
          <a:chExt cx="0" cy="0"/>
        </a:xfrm>
      </p:grpSpPr>
      <p:sp>
        <p:nvSpPr>
          <p:cNvPr id="64"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65" name="Quotazione"/>
          <p:cNvSpPr txBox="1">
            <a:spLocks noGrp="1"/>
          </p:cNvSpPr>
          <p:nvPr>
            <p:ph type="body" sz="quarter" idx="21"/>
          </p:nvPr>
        </p:nvSpPr>
        <p:spPr>
          <a:xfrm>
            <a:off x="753665" y="778668"/>
            <a:ext cx="7487048" cy="1433514"/>
          </a:xfrm>
          <a:prstGeom prst="rect">
            <a:avLst/>
          </a:prstGeom>
        </p:spPr>
        <p:txBody>
          <a:bodyPr/>
          <a:lstStyle>
            <a:lvl1pPr marL="0" indent="0" defTabSz="825500">
              <a:lnSpc>
                <a:spcPct val="100000"/>
              </a:lnSpc>
              <a:spcBef>
                <a:spcPts val="0"/>
              </a:spcBef>
              <a:buSzTx/>
              <a:buNone/>
              <a:defRPr sz="6000">
                <a:solidFill>
                  <a:srgbClr val="473E31"/>
                </a:solidFill>
                <a:latin typeface="+mn-lt"/>
                <a:ea typeface="+mn-ea"/>
                <a:cs typeface="+mn-cs"/>
                <a:sym typeface="Aspekta 600"/>
              </a:defRPr>
            </a:lvl1pPr>
          </a:lstStyle>
          <a:p>
            <a:r>
              <a:t>Quotazione</a:t>
            </a:r>
          </a:p>
        </p:txBody>
      </p:sp>
      <p:pic>
        <p:nvPicPr>
          <p:cNvPr id="66"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immagine ">
    <p:spTree>
      <p:nvGrpSpPr>
        <p:cNvPr id="1" name=""/>
        <p:cNvGrpSpPr/>
        <p:nvPr/>
      </p:nvGrpSpPr>
      <p:grpSpPr>
        <a:xfrm>
          <a:off x="0" y="0"/>
          <a:ext cx="0" cy="0"/>
          <a:chOff x="0" y="0"/>
          <a:chExt cx="0" cy="0"/>
        </a:xfrm>
      </p:grpSpPr>
      <p:sp>
        <p:nvSpPr>
          <p:cNvPr id="73" name="Ciotola di insalata con riso saltato, uova sode e bacchette"/>
          <p:cNvSpPr>
            <a:spLocks noGrp="1"/>
          </p:cNvSpPr>
          <p:nvPr>
            <p:ph type="pic" idx="21"/>
          </p:nvPr>
        </p:nvSpPr>
        <p:spPr>
          <a:xfrm>
            <a:off x="-310220" y="-3396480"/>
            <a:ext cx="25004438" cy="20003551"/>
          </a:xfrm>
          <a:prstGeom prst="rect">
            <a:avLst/>
          </a:prstGeom>
        </p:spPr>
        <p:txBody>
          <a:bodyPr lIns="91439" tIns="45719" rIns="91439" bIns="45719">
            <a:noAutofit/>
          </a:bodyPr>
          <a:lstStyle/>
          <a:p>
            <a:endParaRPr/>
          </a:p>
        </p:txBody>
      </p:sp>
      <p:sp>
        <p:nvSpPr>
          <p:cNvPr id="7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lide immagini 1">
    <p:spTree>
      <p:nvGrpSpPr>
        <p:cNvPr id="1" name=""/>
        <p:cNvGrpSpPr/>
        <p:nvPr/>
      </p:nvGrpSpPr>
      <p:grpSpPr>
        <a:xfrm>
          <a:off x="0" y="0"/>
          <a:ext cx="0" cy="0"/>
          <a:chOff x="0" y="0"/>
          <a:chExt cx="0" cy="0"/>
        </a:xfrm>
      </p:grpSpPr>
      <p:sp>
        <p:nvSpPr>
          <p:cNvPr id="81" name="Numero diapositiva"/>
          <p:cNvSpPr txBox="1">
            <a:spLocks noGrp="1"/>
          </p:cNvSpPr>
          <p:nvPr>
            <p:ph type="sldNum" sz="quarter" idx="2"/>
          </p:nvPr>
        </p:nvSpPr>
        <p:spPr>
          <a:xfrm>
            <a:off x="23263910" y="12630396"/>
            <a:ext cx="383491" cy="473076"/>
          </a:xfrm>
          <a:prstGeom prst="rect">
            <a:avLst/>
          </a:prstGeom>
        </p:spPr>
        <p:txBody>
          <a:bodyPr/>
          <a:lstStyle>
            <a:lvl1pPr algn="r">
              <a:defRPr>
                <a:solidFill>
                  <a:srgbClr val="DDD1B7"/>
                </a:solidFill>
                <a:latin typeface="Aspekta 500"/>
                <a:ea typeface="Aspekta 500"/>
                <a:cs typeface="Aspekta 500"/>
                <a:sym typeface="Aspekta 500"/>
              </a:defRPr>
            </a:lvl1pPr>
          </a:lstStyle>
          <a:p>
            <a:fld id="{86CB4B4D-7CA3-9044-876B-883B54F8677D}" type="slidenum">
              <a:t>‹N›</a:t>
            </a:fld>
            <a:endParaRPr/>
          </a:p>
        </p:txBody>
      </p:sp>
      <p:sp>
        <p:nvSpPr>
          <p:cNvPr id="82" name="Ciotola di insalata con riso saltato, uova sode e bacchette"/>
          <p:cNvSpPr>
            <a:spLocks noGrp="1"/>
          </p:cNvSpPr>
          <p:nvPr>
            <p:ph type="pic" idx="21"/>
          </p:nvPr>
        </p:nvSpPr>
        <p:spPr>
          <a:xfrm>
            <a:off x="9086225" y="-486619"/>
            <a:ext cx="17982644" cy="14386117"/>
          </a:xfrm>
          <a:prstGeom prst="rect">
            <a:avLst/>
          </a:prstGeom>
        </p:spPr>
        <p:txBody>
          <a:bodyPr lIns="91439" tIns="45719" rIns="91439" bIns="45719">
            <a:noAutofit/>
          </a:bodyPr>
          <a:lstStyle/>
          <a:p>
            <a:endParaRPr/>
          </a:p>
        </p:txBody>
      </p:sp>
      <p:sp>
        <p:nvSpPr>
          <p:cNvPr id="83" name="Intestazione"/>
          <p:cNvSpPr txBox="1">
            <a:spLocks noGrp="1"/>
          </p:cNvSpPr>
          <p:nvPr>
            <p:ph type="body" sz="quarter" idx="22"/>
          </p:nvPr>
        </p:nvSpPr>
        <p:spPr>
          <a:xfrm>
            <a:off x="779065" y="1582253"/>
            <a:ext cx="3715625" cy="708453"/>
          </a:xfrm>
          <a:prstGeom prst="rect">
            <a:avLst/>
          </a:prstGeom>
        </p:spPr>
        <p:txBody>
          <a:bodyPr/>
          <a:lstStyle>
            <a:lvl1pPr marL="0" indent="0" defTabSz="825500">
              <a:lnSpc>
                <a:spcPct val="100000"/>
              </a:lnSpc>
              <a:spcBef>
                <a:spcPts val="0"/>
              </a:spcBef>
              <a:buSzTx/>
              <a:buNone/>
              <a:defRPr sz="2000" cap="all">
                <a:solidFill>
                  <a:srgbClr val="DA4141"/>
                </a:solidFill>
                <a:latin typeface="Aspekta 700"/>
                <a:ea typeface="Aspekta 700"/>
                <a:cs typeface="Aspekta 700"/>
                <a:sym typeface="Aspekta 700"/>
              </a:defRPr>
            </a:lvl1pPr>
          </a:lstStyle>
          <a:p>
            <a:r>
              <a:t>Intestazione</a:t>
            </a:r>
          </a:p>
        </p:txBody>
      </p:sp>
      <p:sp>
        <p:nvSpPr>
          <p:cNvPr id="84" name="Titolo del soggetto…"/>
          <p:cNvSpPr txBox="1">
            <a:spLocks noGrp="1"/>
          </p:cNvSpPr>
          <p:nvPr>
            <p:ph type="body" sz="quarter" idx="23"/>
          </p:nvPr>
        </p:nvSpPr>
        <p:spPr>
          <a:xfrm>
            <a:off x="779065" y="2058629"/>
            <a:ext cx="10065907" cy="2956422"/>
          </a:xfrm>
          <a:prstGeom prst="rect">
            <a:avLst/>
          </a:prstGeom>
        </p:spPr>
        <p:txBody>
          <a:bodyPr/>
          <a:lstStyle/>
          <a:p>
            <a:pPr marL="0" indent="0">
              <a:lnSpc>
                <a:spcPct val="70000"/>
              </a:lnSpc>
              <a:spcBef>
                <a:spcPts val="0"/>
              </a:spcBef>
              <a:buSzTx/>
              <a:buNone/>
              <a:defRPr sz="8400" spc="-168">
                <a:solidFill>
                  <a:srgbClr val="473E31"/>
                </a:solidFill>
                <a:latin typeface="+mn-lt"/>
                <a:ea typeface="+mn-ea"/>
                <a:cs typeface="+mn-cs"/>
                <a:sym typeface="Aspekta 600"/>
              </a:defRPr>
            </a:pPr>
            <a:r>
              <a:t>Titolo del soggetto</a:t>
            </a:r>
          </a:p>
          <a:p>
            <a:pPr marL="0" indent="0">
              <a:lnSpc>
                <a:spcPct val="70000"/>
              </a:lnSpc>
              <a:spcBef>
                <a:spcPts val="0"/>
              </a:spcBef>
              <a:buSzTx/>
              <a:buNone/>
              <a:defRPr sz="8400" spc="-168">
                <a:solidFill>
                  <a:srgbClr val="473E31"/>
                </a:solidFill>
                <a:latin typeface="+mn-lt"/>
                <a:ea typeface="+mn-ea"/>
                <a:cs typeface="+mn-cs"/>
                <a:sym typeface="Aspekta 600"/>
              </a:defRPr>
            </a:pPr>
            <a:r>
              <a:t>nella foto</a:t>
            </a:r>
          </a:p>
        </p:txBody>
      </p:sp>
      <p:sp>
        <p:nvSpPr>
          <p:cNvPr id="85" name="Descrizione della foto, descrizione della foto, descrizione della foto, descrizione della foto, descrizione della foto, descrizione della foto, descrizione della foto, descrizione della foto, descrizione della foto,"/>
          <p:cNvSpPr txBox="1">
            <a:spLocks noGrp="1"/>
          </p:cNvSpPr>
          <p:nvPr>
            <p:ph type="body" sz="quarter" idx="24"/>
          </p:nvPr>
        </p:nvSpPr>
        <p:spPr>
          <a:xfrm>
            <a:off x="752284" y="5087060"/>
            <a:ext cx="10065907" cy="1928496"/>
          </a:xfrm>
          <a:prstGeom prst="rect">
            <a:avLst/>
          </a:prstGeom>
        </p:spPr>
        <p:txBody>
          <a:bodyPr anchor="ctr">
            <a:spAutoFit/>
          </a:bodyPr>
          <a:lstStyle>
            <a:lvl1pPr marL="0" indent="0">
              <a:buSzTx/>
              <a:buNone/>
            </a:lvl1pPr>
          </a:lstStyle>
          <a:p>
            <a:r>
              <a:t>Descrizione della foto, descrizione della foto, descrizione della foto, descrizione della foto, descrizione della foto, descrizione della foto, descrizione della foto, descrizione della foto, descrizione della foto, </a:t>
            </a:r>
          </a:p>
        </p:txBody>
      </p:sp>
      <p:pic>
        <p:nvPicPr>
          <p:cNvPr id="86" name="Immagine" descr="Immagine"/>
          <p:cNvPicPr>
            <a:picLocks noChangeAspect="1"/>
          </p:cNvPicPr>
          <p:nvPr/>
        </p:nvPicPr>
        <p:blipFill>
          <a:blip r:embed="rId2"/>
          <a:stretch>
            <a:fillRect/>
          </a:stretch>
        </p:blipFill>
        <p:spPr>
          <a:xfrm>
            <a:off x="778624" y="12583086"/>
            <a:ext cx="1276748" cy="401175"/>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cNvSpPr txBox="1">
            <a:spLocks noGrp="1"/>
          </p:cNvSpPr>
          <p:nvPr>
            <p:ph type="title" hasCustomPrompt="1"/>
          </p:nvPr>
        </p:nvSpPr>
        <p:spPr>
          <a:xfrm>
            <a:off x="4030265" y="619125"/>
            <a:ext cx="7768829" cy="1428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Titolo</a:t>
            </a:r>
          </a:p>
        </p:txBody>
      </p:sp>
      <p:sp>
        <p:nvSpPr>
          <p:cNvPr id="3" name="Corpo livello uno…"/>
          <p:cNvSpPr txBox="1">
            <a:spLocks noGrp="1"/>
          </p:cNvSpPr>
          <p:nvPr>
            <p:ph type="body" idx="1" hasCustomPrompt="1"/>
          </p:nvPr>
        </p:nvSpPr>
        <p:spPr>
          <a:xfrm>
            <a:off x="4030265" y="4161234"/>
            <a:ext cx="7768829" cy="857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Testo elenco puntato diapositiva</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11987110" y="12954297"/>
            <a:ext cx="409780" cy="415875"/>
          </a:xfrm>
          <a:prstGeom prst="rect">
            <a:avLst/>
          </a:prstGeom>
          <a:ln w="12700">
            <a:miter lim="400000"/>
          </a:ln>
        </p:spPr>
        <p:txBody>
          <a:bodyPr wrap="none" lIns="71437" tIns="71437" rIns="71437" bIns="71437" anchor="b">
            <a:spAutoFit/>
          </a:bodyPr>
          <a:lstStyle>
            <a:lvl1pPr algn="ctr" defTabSz="821531">
              <a:lnSpc>
                <a:spcPct val="100000"/>
              </a:lnSpc>
              <a:defRPr sz="1800" spc="0">
                <a:solidFill>
                  <a:srgbClr val="FFFFFF"/>
                </a:solidFill>
                <a:latin typeface="Helvetica Neue"/>
                <a:ea typeface="Helvetica Neue"/>
                <a:cs typeface="Helvetica Neue"/>
                <a:sym typeface="Helvetica Neue"/>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transition spd="med"/>
  <p:txStyles>
    <p:titleStyle>
      <a:lvl1pPr marL="0" marR="0" indent="0" algn="l" defTabSz="2438339" rtl="0" latinLnBrk="0">
        <a:lnSpc>
          <a:spcPct val="70000"/>
        </a:lnSpc>
        <a:spcBef>
          <a:spcPts val="0"/>
        </a:spcBef>
        <a:spcAft>
          <a:spcPts val="0"/>
        </a:spcAft>
        <a:buClrTx/>
        <a:buSzTx/>
        <a:buFontTx/>
        <a:buNone/>
        <a:tabLst/>
        <a:defRPr sz="8400" b="0" i="0" u="none" strike="noStrike" cap="none" spc="-168" baseline="0">
          <a:solidFill>
            <a:srgbClr val="473E31"/>
          </a:solidFill>
          <a:uFillTx/>
          <a:latin typeface="+mn-lt"/>
          <a:ea typeface="+mn-ea"/>
          <a:cs typeface="+mn-cs"/>
          <a:sym typeface="Aspekta 600"/>
        </a:defRPr>
      </a:lvl1pPr>
      <a:lvl2pPr marL="0" marR="0" indent="457200" algn="l" defTabSz="2438339" rtl="0" latinLnBrk="0">
        <a:lnSpc>
          <a:spcPct val="70000"/>
        </a:lnSpc>
        <a:spcBef>
          <a:spcPts val="0"/>
        </a:spcBef>
        <a:spcAft>
          <a:spcPts val="0"/>
        </a:spcAft>
        <a:buClrTx/>
        <a:buSzTx/>
        <a:buFontTx/>
        <a:buNone/>
        <a:tabLst/>
        <a:defRPr sz="8400" b="0" i="0" u="none" strike="noStrike" cap="none" spc="-168" baseline="0">
          <a:solidFill>
            <a:srgbClr val="473E31"/>
          </a:solidFill>
          <a:uFillTx/>
          <a:latin typeface="+mn-lt"/>
          <a:ea typeface="+mn-ea"/>
          <a:cs typeface="+mn-cs"/>
          <a:sym typeface="Aspekta 600"/>
        </a:defRPr>
      </a:lvl2pPr>
      <a:lvl3pPr marL="0" marR="0" indent="914400" algn="l" defTabSz="2438339" rtl="0" latinLnBrk="0">
        <a:lnSpc>
          <a:spcPct val="70000"/>
        </a:lnSpc>
        <a:spcBef>
          <a:spcPts val="0"/>
        </a:spcBef>
        <a:spcAft>
          <a:spcPts val="0"/>
        </a:spcAft>
        <a:buClrTx/>
        <a:buSzTx/>
        <a:buFontTx/>
        <a:buNone/>
        <a:tabLst/>
        <a:defRPr sz="8400" b="0" i="0" u="none" strike="noStrike" cap="none" spc="-168" baseline="0">
          <a:solidFill>
            <a:srgbClr val="473E31"/>
          </a:solidFill>
          <a:uFillTx/>
          <a:latin typeface="+mn-lt"/>
          <a:ea typeface="+mn-ea"/>
          <a:cs typeface="+mn-cs"/>
          <a:sym typeface="Aspekta 600"/>
        </a:defRPr>
      </a:lvl3pPr>
      <a:lvl4pPr marL="0" marR="0" indent="1371600" algn="l" defTabSz="2438339" rtl="0" latinLnBrk="0">
        <a:lnSpc>
          <a:spcPct val="70000"/>
        </a:lnSpc>
        <a:spcBef>
          <a:spcPts val="0"/>
        </a:spcBef>
        <a:spcAft>
          <a:spcPts val="0"/>
        </a:spcAft>
        <a:buClrTx/>
        <a:buSzTx/>
        <a:buFontTx/>
        <a:buNone/>
        <a:tabLst/>
        <a:defRPr sz="8400" b="0" i="0" u="none" strike="noStrike" cap="none" spc="-168" baseline="0">
          <a:solidFill>
            <a:srgbClr val="473E31"/>
          </a:solidFill>
          <a:uFillTx/>
          <a:latin typeface="+mn-lt"/>
          <a:ea typeface="+mn-ea"/>
          <a:cs typeface="+mn-cs"/>
          <a:sym typeface="Aspekta 600"/>
        </a:defRPr>
      </a:lvl4pPr>
      <a:lvl5pPr marL="0" marR="0" indent="1828800" algn="l" defTabSz="2438339" rtl="0" latinLnBrk="0">
        <a:lnSpc>
          <a:spcPct val="70000"/>
        </a:lnSpc>
        <a:spcBef>
          <a:spcPts val="0"/>
        </a:spcBef>
        <a:spcAft>
          <a:spcPts val="0"/>
        </a:spcAft>
        <a:buClrTx/>
        <a:buSzTx/>
        <a:buFontTx/>
        <a:buNone/>
        <a:tabLst/>
        <a:defRPr sz="8400" b="0" i="0" u="none" strike="noStrike" cap="none" spc="-168" baseline="0">
          <a:solidFill>
            <a:srgbClr val="473E31"/>
          </a:solidFill>
          <a:uFillTx/>
          <a:latin typeface="+mn-lt"/>
          <a:ea typeface="+mn-ea"/>
          <a:cs typeface="+mn-cs"/>
          <a:sym typeface="Aspekta 600"/>
        </a:defRPr>
      </a:lvl5pPr>
      <a:lvl6pPr marL="0" marR="0" indent="2286000" algn="l" defTabSz="2438339" rtl="0" latinLnBrk="0">
        <a:lnSpc>
          <a:spcPct val="70000"/>
        </a:lnSpc>
        <a:spcBef>
          <a:spcPts val="0"/>
        </a:spcBef>
        <a:spcAft>
          <a:spcPts val="0"/>
        </a:spcAft>
        <a:buClrTx/>
        <a:buSzTx/>
        <a:buFontTx/>
        <a:buNone/>
        <a:tabLst/>
        <a:defRPr sz="8400" b="0" i="0" u="none" strike="noStrike" cap="none" spc="-168" baseline="0">
          <a:solidFill>
            <a:srgbClr val="473E31"/>
          </a:solidFill>
          <a:uFillTx/>
          <a:latin typeface="+mn-lt"/>
          <a:ea typeface="+mn-ea"/>
          <a:cs typeface="+mn-cs"/>
          <a:sym typeface="Aspekta 600"/>
        </a:defRPr>
      </a:lvl6pPr>
      <a:lvl7pPr marL="0" marR="0" indent="2743200" algn="l" defTabSz="2438339" rtl="0" latinLnBrk="0">
        <a:lnSpc>
          <a:spcPct val="70000"/>
        </a:lnSpc>
        <a:spcBef>
          <a:spcPts val="0"/>
        </a:spcBef>
        <a:spcAft>
          <a:spcPts val="0"/>
        </a:spcAft>
        <a:buClrTx/>
        <a:buSzTx/>
        <a:buFontTx/>
        <a:buNone/>
        <a:tabLst/>
        <a:defRPr sz="8400" b="0" i="0" u="none" strike="noStrike" cap="none" spc="-168" baseline="0">
          <a:solidFill>
            <a:srgbClr val="473E31"/>
          </a:solidFill>
          <a:uFillTx/>
          <a:latin typeface="+mn-lt"/>
          <a:ea typeface="+mn-ea"/>
          <a:cs typeface="+mn-cs"/>
          <a:sym typeface="Aspekta 600"/>
        </a:defRPr>
      </a:lvl7pPr>
      <a:lvl8pPr marL="0" marR="0" indent="3200400" algn="l" defTabSz="2438339" rtl="0" latinLnBrk="0">
        <a:lnSpc>
          <a:spcPct val="70000"/>
        </a:lnSpc>
        <a:spcBef>
          <a:spcPts val="0"/>
        </a:spcBef>
        <a:spcAft>
          <a:spcPts val="0"/>
        </a:spcAft>
        <a:buClrTx/>
        <a:buSzTx/>
        <a:buFontTx/>
        <a:buNone/>
        <a:tabLst/>
        <a:defRPr sz="8400" b="0" i="0" u="none" strike="noStrike" cap="none" spc="-168" baseline="0">
          <a:solidFill>
            <a:srgbClr val="473E31"/>
          </a:solidFill>
          <a:uFillTx/>
          <a:latin typeface="+mn-lt"/>
          <a:ea typeface="+mn-ea"/>
          <a:cs typeface="+mn-cs"/>
          <a:sym typeface="Aspekta 600"/>
        </a:defRPr>
      </a:lvl8pPr>
      <a:lvl9pPr marL="0" marR="0" indent="3657600" algn="l" defTabSz="2438339" rtl="0" latinLnBrk="0">
        <a:lnSpc>
          <a:spcPct val="70000"/>
        </a:lnSpc>
        <a:spcBef>
          <a:spcPts val="0"/>
        </a:spcBef>
        <a:spcAft>
          <a:spcPts val="0"/>
        </a:spcAft>
        <a:buClrTx/>
        <a:buSzTx/>
        <a:buFontTx/>
        <a:buNone/>
        <a:tabLst/>
        <a:defRPr sz="8400" b="0" i="0" u="none" strike="noStrike" cap="none" spc="-168" baseline="0">
          <a:solidFill>
            <a:srgbClr val="473E31"/>
          </a:solidFill>
          <a:uFillTx/>
          <a:latin typeface="+mn-lt"/>
          <a:ea typeface="+mn-ea"/>
          <a:cs typeface="+mn-cs"/>
          <a:sym typeface="Aspekta 600"/>
        </a:defRPr>
      </a:lvl9pPr>
    </p:titleStyle>
    <p:bodyStyle>
      <a:lvl1pPr marL="330200" marR="0" indent="-330200" algn="l" defTabSz="2438339" rtl="0" latinLnBrk="0">
        <a:lnSpc>
          <a:spcPct val="90000"/>
        </a:lnSpc>
        <a:spcBef>
          <a:spcPts val="4500"/>
        </a:spcBef>
        <a:spcAft>
          <a:spcPts val="0"/>
        </a:spcAft>
        <a:buClrTx/>
        <a:buSzPct val="123000"/>
        <a:buFontTx/>
        <a:buChar char="•"/>
        <a:tabLst/>
        <a:defRPr sz="2600" b="0" i="0" u="none" strike="noStrike" cap="none" spc="0" baseline="0">
          <a:solidFill>
            <a:srgbClr val="83735D"/>
          </a:solidFill>
          <a:uFillTx/>
          <a:latin typeface="Aspekta 400"/>
          <a:ea typeface="Aspekta 400"/>
          <a:cs typeface="Aspekta 400"/>
          <a:sym typeface="Aspekta 400"/>
        </a:defRPr>
      </a:lvl1pPr>
      <a:lvl2pPr marL="711200" marR="0" indent="-330200" algn="l" defTabSz="2438339" rtl="0" latinLnBrk="0">
        <a:lnSpc>
          <a:spcPct val="90000"/>
        </a:lnSpc>
        <a:spcBef>
          <a:spcPts val="4500"/>
        </a:spcBef>
        <a:spcAft>
          <a:spcPts val="0"/>
        </a:spcAft>
        <a:buClrTx/>
        <a:buSzPct val="123000"/>
        <a:buFontTx/>
        <a:buChar char="•"/>
        <a:tabLst/>
        <a:defRPr sz="2600" b="0" i="0" u="none" strike="noStrike" cap="none" spc="0" baseline="0">
          <a:solidFill>
            <a:srgbClr val="83735D"/>
          </a:solidFill>
          <a:uFillTx/>
          <a:latin typeface="Aspekta 400"/>
          <a:ea typeface="Aspekta 400"/>
          <a:cs typeface="Aspekta 400"/>
          <a:sym typeface="Aspekta 400"/>
        </a:defRPr>
      </a:lvl2pPr>
      <a:lvl3pPr marL="1092200" marR="0" indent="-330200" algn="l" defTabSz="2438339" rtl="0" latinLnBrk="0">
        <a:lnSpc>
          <a:spcPct val="90000"/>
        </a:lnSpc>
        <a:spcBef>
          <a:spcPts val="4500"/>
        </a:spcBef>
        <a:spcAft>
          <a:spcPts val="0"/>
        </a:spcAft>
        <a:buClrTx/>
        <a:buSzPct val="123000"/>
        <a:buFontTx/>
        <a:buChar char="•"/>
        <a:tabLst/>
        <a:defRPr sz="2600" b="0" i="0" u="none" strike="noStrike" cap="none" spc="0" baseline="0">
          <a:solidFill>
            <a:srgbClr val="83735D"/>
          </a:solidFill>
          <a:uFillTx/>
          <a:latin typeface="Aspekta 400"/>
          <a:ea typeface="Aspekta 400"/>
          <a:cs typeface="Aspekta 400"/>
          <a:sym typeface="Aspekta 400"/>
        </a:defRPr>
      </a:lvl3pPr>
      <a:lvl4pPr marL="1473200" marR="0" indent="-330200" algn="l" defTabSz="2438339" rtl="0" latinLnBrk="0">
        <a:lnSpc>
          <a:spcPct val="90000"/>
        </a:lnSpc>
        <a:spcBef>
          <a:spcPts val="4500"/>
        </a:spcBef>
        <a:spcAft>
          <a:spcPts val="0"/>
        </a:spcAft>
        <a:buClrTx/>
        <a:buSzPct val="123000"/>
        <a:buFontTx/>
        <a:buChar char="•"/>
        <a:tabLst/>
        <a:defRPr sz="2600" b="0" i="0" u="none" strike="noStrike" cap="none" spc="0" baseline="0">
          <a:solidFill>
            <a:srgbClr val="83735D"/>
          </a:solidFill>
          <a:uFillTx/>
          <a:latin typeface="Aspekta 400"/>
          <a:ea typeface="Aspekta 400"/>
          <a:cs typeface="Aspekta 400"/>
          <a:sym typeface="Aspekta 400"/>
        </a:defRPr>
      </a:lvl4pPr>
      <a:lvl5pPr marL="1854200" marR="0" indent="-330200" algn="l" defTabSz="2438339" rtl="0" latinLnBrk="0">
        <a:lnSpc>
          <a:spcPct val="90000"/>
        </a:lnSpc>
        <a:spcBef>
          <a:spcPts val="4500"/>
        </a:spcBef>
        <a:spcAft>
          <a:spcPts val="0"/>
        </a:spcAft>
        <a:buClrTx/>
        <a:buSzPct val="123000"/>
        <a:buFontTx/>
        <a:buChar char="•"/>
        <a:tabLst/>
        <a:defRPr sz="2600" b="0" i="0" u="none" strike="noStrike" cap="none" spc="0" baseline="0">
          <a:solidFill>
            <a:srgbClr val="83735D"/>
          </a:solidFill>
          <a:uFillTx/>
          <a:latin typeface="Aspekta 400"/>
          <a:ea typeface="Aspekta 400"/>
          <a:cs typeface="Aspekta 400"/>
          <a:sym typeface="Aspekta 400"/>
        </a:defRPr>
      </a:lvl5pPr>
      <a:lvl6pPr marL="2235200" marR="0" indent="-330200" algn="l" defTabSz="2438339" rtl="0" latinLnBrk="0">
        <a:lnSpc>
          <a:spcPct val="90000"/>
        </a:lnSpc>
        <a:spcBef>
          <a:spcPts val="4500"/>
        </a:spcBef>
        <a:spcAft>
          <a:spcPts val="0"/>
        </a:spcAft>
        <a:buClrTx/>
        <a:buSzPct val="123000"/>
        <a:buFontTx/>
        <a:buChar char="•"/>
        <a:tabLst/>
        <a:defRPr sz="2600" b="0" i="0" u="none" strike="noStrike" cap="none" spc="0" baseline="0">
          <a:solidFill>
            <a:srgbClr val="83735D"/>
          </a:solidFill>
          <a:uFillTx/>
          <a:latin typeface="Aspekta 400"/>
          <a:ea typeface="Aspekta 400"/>
          <a:cs typeface="Aspekta 400"/>
          <a:sym typeface="Aspekta 400"/>
        </a:defRPr>
      </a:lvl6pPr>
      <a:lvl7pPr marL="2616200" marR="0" indent="-330200" algn="l" defTabSz="2438339" rtl="0" latinLnBrk="0">
        <a:lnSpc>
          <a:spcPct val="90000"/>
        </a:lnSpc>
        <a:spcBef>
          <a:spcPts val="4500"/>
        </a:spcBef>
        <a:spcAft>
          <a:spcPts val="0"/>
        </a:spcAft>
        <a:buClrTx/>
        <a:buSzPct val="123000"/>
        <a:buFontTx/>
        <a:buChar char="•"/>
        <a:tabLst/>
        <a:defRPr sz="2600" b="0" i="0" u="none" strike="noStrike" cap="none" spc="0" baseline="0">
          <a:solidFill>
            <a:srgbClr val="83735D"/>
          </a:solidFill>
          <a:uFillTx/>
          <a:latin typeface="Aspekta 400"/>
          <a:ea typeface="Aspekta 400"/>
          <a:cs typeface="Aspekta 400"/>
          <a:sym typeface="Aspekta 400"/>
        </a:defRPr>
      </a:lvl7pPr>
      <a:lvl8pPr marL="2997200" marR="0" indent="-330200" algn="l" defTabSz="2438339" rtl="0" latinLnBrk="0">
        <a:lnSpc>
          <a:spcPct val="90000"/>
        </a:lnSpc>
        <a:spcBef>
          <a:spcPts val="4500"/>
        </a:spcBef>
        <a:spcAft>
          <a:spcPts val="0"/>
        </a:spcAft>
        <a:buClrTx/>
        <a:buSzPct val="123000"/>
        <a:buFontTx/>
        <a:buChar char="•"/>
        <a:tabLst/>
        <a:defRPr sz="2600" b="0" i="0" u="none" strike="noStrike" cap="none" spc="0" baseline="0">
          <a:solidFill>
            <a:srgbClr val="83735D"/>
          </a:solidFill>
          <a:uFillTx/>
          <a:latin typeface="Aspekta 400"/>
          <a:ea typeface="Aspekta 400"/>
          <a:cs typeface="Aspekta 400"/>
          <a:sym typeface="Aspekta 400"/>
        </a:defRPr>
      </a:lvl8pPr>
      <a:lvl9pPr marL="3378200" marR="0" indent="-330200" algn="l" defTabSz="2438339" rtl="0" latinLnBrk="0">
        <a:lnSpc>
          <a:spcPct val="90000"/>
        </a:lnSpc>
        <a:spcBef>
          <a:spcPts val="4500"/>
        </a:spcBef>
        <a:spcAft>
          <a:spcPts val="0"/>
        </a:spcAft>
        <a:buClrTx/>
        <a:buSzPct val="123000"/>
        <a:buFontTx/>
        <a:buChar char="•"/>
        <a:tabLst/>
        <a:defRPr sz="2600" b="0" i="0" u="none" strike="noStrike" cap="none" spc="0" baseline="0">
          <a:solidFill>
            <a:srgbClr val="83735D"/>
          </a:solidFill>
          <a:uFillTx/>
          <a:latin typeface="Aspekta 400"/>
          <a:ea typeface="Aspekta 400"/>
          <a:cs typeface="Aspekta 400"/>
          <a:sym typeface="Aspekta 400"/>
        </a:defRPr>
      </a:lvl9pPr>
    </p:bodyStyle>
    <p:otherStyle>
      <a:lvl1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notifica-eligo@evoting.it" TargetMode="External"/><Relationship Id="rId2" Type="http://schemas.openxmlformats.org/officeDocument/2006/relationships/image" Target="../media/image14.png"/><Relationship Id="rId1" Type="http://schemas.openxmlformats.org/officeDocument/2006/relationships/slideLayout" Target="../slideLayouts/slideLayout33.xml"/><Relationship Id="rId5" Type="http://schemas.openxmlformats.org/officeDocument/2006/relationships/image" Target="../media/image1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3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hyperlink" Target="tel:+028051131"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Nome del documento…"/>
          <p:cNvSpPr txBox="1">
            <a:spLocks noGrp="1"/>
          </p:cNvSpPr>
          <p:nvPr>
            <p:ph type="body" idx="21"/>
          </p:nvPr>
        </p:nvSpPr>
        <p:spPr>
          <a:xfrm>
            <a:off x="742673" y="384492"/>
            <a:ext cx="13359224" cy="3385156"/>
          </a:xfrm>
          <a:prstGeom prst="rect">
            <a:avLst/>
          </a:prstGeom>
        </p:spPr>
        <p:txBody>
          <a:bodyPr wrap="square" lIns="71437" tIns="71437" rIns="71437" bIns="71437" anchor="t">
            <a:spAutoFit/>
          </a:bodyPr>
          <a:lstStyle/>
          <a:p>
            <a:pPr marL="0" indent="0">
              <a:lnSpc>
                <a:spcPct val="80000"/>
              </a:lnSpc>
              <a:spcBef>
                <a:spcPts val="0"/>
              </a:spcBef>
              <a:buSzTx/>
              <a:buNone/>
              <a:defRPr sz="13000" spc="-260">
                <a:solidFill>
                  <a:srgbClr val="FFFFFF"/>
                </a:solidFill>
                <a:latin typeface="+mn-lt"/>
                <a:ea typeface="+mn-ea"/>
                <a:cs typeface="+mn-cs"/>
                <a:sym typeface="Aspekta 600"/>
              </a:defRPr>
            </a:pPr>
            <a:r>
              <a:rPr lang="it-IT"/>
              <a:t>Template _ </a:t>
            </a:r>
            <a:br>
              <a:rPr lang="it-IT"/>
            </a:br>
            <a:r>
              <a:rPr lang="it-IT"/>
              <a:t>How to </a:t>
            </a:r>
            <a:r>
              <a:rPr lang="it-IT">
                <a:solidFill>
                  <a:srgbClr val="DA4141"/>
                </a:solidFill>
              </a:rPr>
              <a:t>vote</a:t>
            </a:r>
            <a:endParaRPr lang="it-IT"/>
          </a:p>
        </p:txBody>
      </p:sp>
      <p:sp>
        <p:nvSpPr>
          <p:cNvPr id="3" name="Segnaposto testo 2">
            <a:extLst>
              <a:ext uri="{FF2B5EF4-FFF2-40B4-BE49-F238E27FC236}">
                <a16:creationId xmlns:a16="http://schemas.microsoft.com/office/drawing/2014/main" id="{2CCC4CD4-127B-D809-9D9D-218BFEF4C084}"/>
              </a:ext>
            </a:extLst>
          </p:cNvPr>
          <p:cNvSpPr>
            <a:spLocks noGrp="1"/>
          </p:cNvSpPr>
          <p:nvPr>
            <p:ph type="body" sz="quarter" idx="22"/>
          </p:nvPr>
        </p:nvSpPr>
        <p:spPr/>
        <p:txBody>
          <a:bodyPr/>
          <a:lstStyle/>
          <a:p>
            <a:endParaRPr lang="it-IT"/>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 name="iphone-16-9.png" descr="iphone-16-9.png"/>
          <p:cNvPicPr>
            <a:picLocks noChangeAspect="1"/>
          </p:cNvPicPr>
          <p:nvPr/>
        </p:nvPicPr>
        <p:blipFill>
          <a:blip r:embed="rId2"/>
          <a:stretch>
            <a:fillRect/>
          </a:stretch>
        </p:blipFill>
        <p:spPr>
          <a:xfrm>
            <a:off x="968" y="0"/>
            <a:ext cx="24382064" cy="13716000"/>
          </a:xfrm>
          <a:prstGeom prst="rect">
            <a:avLst/>
          </a:prstGeom>
          <a:ln w="12700">
            <a:miter lim="400000"/>
          </a:ln>
        </p:spPr>
      </p:pic>
      <p:sp>
        <p:nvSpPr>
          <p:cNvPr id="777" name="Numero diapositiva"/>
          <p:cNvSpPr txBox="1">
            <a:spLocks noGrp="1"/>
          </p:cNvSpPr>
          <p:nvPr>
            <p:ph type="sldNum" sz="quarter" idx="2"/>
          </p:nvPr>
        </p:nvSpPr>
        <p:spPr>
          <a:xfrm>
            <a:off x="23225048" y="12630396"/>
            <a:ext cx="422353" cy="4730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10</a:t>
            </a:fld>
            <a:endParaRPr/>
          </a:p>
        </p:txBody>
      </p:sp>
      <p:sp>
        <p:nvSpPr>
          <p:cNvPr id="778" name="Intestazione"/>
          <p:cNvSpPr txBox="1">
            <a:spLocks noGrp="1"/>
          </p:cNvSpPr>
          <p:nvPr>
            <p:ph type="body" idx="21"/>
          </p:nvPr>
        </p:nvSpPr>
        <p:spPr>
          <a:xfrm>
            <a:off x="865709" y="3402238"/>
            <a:ext cx="4956597" cy="490739"/>
          </a:xfrm>
          <a:prstGeom prst="rect">
            <a:avLst/>
          </a:prstGeom>
        </p:spPr>
        <p:txBody>
          <a:bodyPr lIns="71437" tIns="71437" rIns="71437" bIns="71437" anchor="t">
            <a:normAutofit/>
          </a:bodyPr>
          <a:lstStyle/>
          <a:p>
            <a:r>
              <a:rPr lang="it-IT" err="1"/>
              <a:t>Voting</a:t>
            </a:r>
            <a:r>
              <a:rPr lang="it-IT"/>
              <a:t> from smartphone</a:t>
            </a:r>
          </a:p>
        </p:txBody>
      </p:sp>
      <p:sp>
        <p:nvSpPr>
          <p:cNvPr id="779" name="Questo è un titolo, questo è un titolo."/>
          <p:cNvSpPr txBox="1">
            <a:spLocks noGrp="1"/>
          </p:cNvSpPr>
          <p:nvPr>
            <p:ph type="body" idx="22"/>
          </p:nvPr>
        </p:nvSpPr>
        <p:spPr>
          <a:xfrm>
            <a:off x="779065" y="4362633"/>
            <a:ext cx="10690704" cy="2956422"/>
          </a:xfrm>
          <a:prstGeom prst="rect">
            <a:avLst/>
          </a:prstGeom>
        </p:spPr>
        <p:txBody>
          <a:bodyPr lIns="71437" tIns="71437" rIns="71437" bIns="71437" anchor="t">
            <a:normAutofit/>
          </a:bodyPr>
          <a:lstStyle/>
          <a:p>
            <a:r>
              <a:rPr lang="it-IT">
                <a:ea typeface="+mn-lt"/>
                <a:cs typeface="+mn-lt"/>
              </a:rPr>
              <a:t>Email with login </a:t>
            </a:r>
            <a:r>
              <a:rPr lang="it-IT" err="1">
                <a:ea typeface="+mn-lt"/>
                <a:cs typeface="+mn-lt"/>
              </a:rPr>
              <a:t>details</a:t>
            </a:r>
            <a:r>
              <a:rPr lang="en-US">
                <a:ea typeface="+mn-lt"/>
                <a:cs typeface="+mn-lt"/>
              </a:rPr>
              <a:t>.</a:t>
            </a:r>
            <a:endParaRPr lang="en-US">
              <a:solidFill>
                <a:srgbClr val="000000"/>
              </a:solidFill>
              <a:ea typeface="+mn-lt"/>
              <a:cs typeface="+mn-lt"/>
            </a:endParaRPr>
          </a:p>
          <a:p>
            <a:endParaRPr/>
          </a:p>
        </p:txBody>
      </p:sp>
      <p:sp>
        <p:nvSpPr>
          <p:cNvPr id="780"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874567" y="6576216"/>
            <a:ext cx="10744265" cy="3242040"/>
          </a:xfrm>
          <a:prstGeom prst="rect">
            <a:avLst/>
          </a:prstGeom>
        </p:spPr>
        <p:txBody>
          <a:bodyPr lIns="71437" tIns="71437" rIns="71437" bIns="71437" anchor="t">
            <a:spAutoFit/>
          </a:bodyPr>
          <a:lstStyle/>
          <a:p>
            <a:r>
              <a:rPr lang="en-US" dirty="0"/>
              <a:t>A few days before the vote, you will receive by email your login credentials (username and password) and the link to log in to the voting area (Login to Vote button). You will be able to log in only when voting is open, at the times indicated in the email</a:t>
            </a:r>
            <a:br>
              <a:rPr lang="en-US" dirty="0"/>
            </a:br>
            <a:r>
              <a:rPr lang="en-US" dirty="0"/>
              <a:t> </a:t>
            </a:r>
            <a:endParaRPr lang="it-IT" dirty="0"/>
          </a:p>
          <a:p>
            <a:r>
              <a:rPr lang="en-US" dirty="0"/>
              <a:t>Subject: </a:t>
            </a:r>
            <a:r>
              <a:rPr lang="en-US" i="1" dirty="0"/>
              <a:t>Eligo </a:t>
            </a:r>
            <a:r>
              <a:rPr lang="en-US" i="1" dirty="0" err="1"/>
              <a:t>Evoting</a:t>
            </a:r>
            <a:r>
              <a:rPr lang="en-US" i="1" dirty="0"/>
              <a:t> Credentials of </a:t>
            </a:r>
            <a:r>
              <a:rPr lang="en-US" i="1" dirty="0" err="1"/>
              <a:t>FirstName_LastName</a:t>
            </a:r>
            <a:r>
              <a:rPr lang="en-US" i="1" dirty="0"/>
              <a:t>- </a:t>
            </a:r>
            <a:r>
              <a:rPr lang="en-US" i="1" dirty="0" err="1"/>
              <a:t>Votation</a:t>
            </a:r>
            <a:r>
              <a:rPr lang="en-US" i="1" dirty="0"/>
              <a:t> title</a:t>
            </a:r>
            <a:br>
              <a:rPr lang="en-US" i="1" dirty="0"/>
            </a:br>
            <a:r>
              <a:rPr lang="en-US" dirty="0"/>
              <a:t>Sender: </a:t>
            </a:r>
            <a:r>
              <a:rPr lang="en-US" dirty="0">
                <a:hlinkClick r:id="rId3">
                  <a:extLst>
                    <a:ext uri="{A12FA001-AC4F-418D-AE19-62706E023703}">
                      <ahyp:hlinkClr xmlns:ahyp="http://schemas.microsoft.com/office/drawing/2018/hyperlinkcolor" val="tx"/>
                    </a:ext>
                  </a:extLst>
                </a:hlinkClick>
              </a:rPr>
              <a:t>notifica@evoting.it</a:t>
            </a:r>
            <a:endParaRPr lang="en-US" dirty="0"/>
          </a:p>
        </p:txBody>
      </p:sp>
      <p:pic>
        <p:nvPicPr>
          <p:cNvPr id="781" name="Immagine" descr="Immagine"/>
          <p:cNvPicPr>
            <a:picLocks noChangeAspect="1"/>
          </p:cNvPicPr>
          <p:nvPr/>
        </p:nvPicPr>
        <p:blipFill>
          <a:blip r:embed="rId4"/>
          <a:stretch>
            <a:fillRect/>
          </a:stretch>
        </p:blipFill>
        <p:spPr>
          <a:xfrm>
            <a:off x="778624" y="12583086"/>
            <a:ext cx="1276748" cy="401175"/>
          </a:xfrm>
          <a:prstGeom prst="rect">
            <a:avLst/>
          </a:prstGeom>
          <a:ln w="12700">
            <a:miter lim="400000"/>
          </a:ln>
        </p:spPr>
      </p:pic>
      <p:pic>
        <p:nvPicPr>
          <p:cNvPr id="4" name="Immagine 3" descr="Immagine che contiene testo, elettronica, schermata, Carattere&#10;&#10;Descrizione generata automaticamente">
            <a:extLst>
              <a:ext uri="{FF2B5EF4-FFF2-40B4-BE49-F238E27FC236}">
                <a16:creationId xmlns:a16="http://schemas.microsoft.com/office/drawing/2014/main" id="{B1394645-845E-12E7-AA10-9A1210052F85}"/>
              </a:ext>
            </a:extLst>
          </p:cNvPr>
          <p:cNvPicPr>
            <a:picLocks noChangeAspect="1"/>
          </p:cNvPicPr>
          <p:nvPr/>
        </p:nvPicPr>
        <p:blipFill rotWithShape="1">
          <a:blip r:embed="rId5"/>
          <a:srcRect r="-195" b="16136"/>
          <a:stretch/>
        </p:blipFill>
        <p:spPr>
          <a:xfrm>
            <a:off x="13206914" y="2075325"/>
            <a:ext cx="6196091" cy="11636853"/>
          </a:xfrm>
          <a:prstGeom prst="rect">
            <a:avLst/>
          </a:prstGeom>
        </p:spPr>
      </p:pic>
    </p:spTree>
    <p:extLst>
      <p:ext uri="{BB962C8B-B14F-4D97-AF65-F5344CB8AC3E}">
        <p14:creationId xmlns:p14="http://schemas.microsoft.com/office/powerpoint/2010/main" val="21769690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 name="iphone-16-9.png" descr="iphone-16-9.png"/>
          <p:cNvPicPr>
            <a:picLocks noChangeAspect="1"/>
          </p:cNvPicPr>
          <p:nvPr/>
        </p:nvPicPr>
        <p:blipFill>
          <a:blip r:embed="rId2"/>
          <a:stretch>
            <a:fillRect/>
          </a:stretch>
        </p:blipFill>
        <p:spPr>
          <a:xfrm>
            <a:off x="968" y="0"/>
            <a:ext cx="24382064" cy="13716000"/>
          </a:xfrm>
          <a:prstGeom prst="rect">
            <a:avLst/>
          </a:prstGeom>
          <a:ln w="12700">
            <a:miter lim="400000"/>
          </a:ln>
        </p:spPr>
      </p:pic>
      <p:sp>
        <p:nvSpPr>
          <p:cNvPr id="777" name="Numero diapositiva"/>
          <p:cNvSpPr txBox="1">
            <a:spLocks noGrp="1"/>
          </p:cNvSpPr>
          <p:nvPr>
            <p:ph type="sldNum" sz="quarter" idx="2"/>
          </p:nvPr>
        </p:nvSpPr>
        <p:spPr>
          <a:xfrm>
            <a:off x="23225048" y="12630396"/>
            <a:ext cx="422353" cy="4730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11</a:t>
            </a:fld>
            <a:endParaRPr/>
          </a:p>
        </p:txBody>
      </p:sp>
      <p:sp>
        <p:nvSpPr>
          <p:cNvPr id="778" name="Intestazione"/>
          <p:cNvSpPr txBox="1">
            <a:spLocks noGrp="1"/>
          </p:cNvSpPr>
          <p:nvPr>
            <p:ph type="body" idx="21"/>
          </p:nvPr>
        </p:nvSpPr>
        <p:spPr>
          <a:xfrm>
            <a:off x="778624" y="3910357"/>
            <a:ext cx="4608253" cy="621367"/>
          </a:xfrm>
          <a:prstGeom prst="rect">
            <a:avLst/>
          </a:prstGeom>
        </p:spPr>
        <p:txBody>
          <a:bodyPr lIns="71437" tIns="71437" rIns="71437" bIns="71437" anchor="t">
            <a:normAutofit/>
          </a:bodyPr>
          <a:lstStyle/>
          <a:p>
            <a:r>
              <a:rPr lang="it-IT" err="1"/>
              <a:t>Voting</a:t>
            </a:r>
            <a:r>
              <a:rPr lang="it-IT"/>
              <a:t> from smartphone</a:t>
            </a:r>
          </a:p>
        </p:txBody>
      </p:sp>
      <p:sp>
        <p:nvSpPr>
          <p:cNvPr id="779" name="Questo è un titolo, questo è un titolo."/>
          <p:cNvSpPr txBox="1">
            <a:spLocks noGrp="1"/>
          </p:cNvSpPr>
          <p:nvPr>
            <p:ph type="body" idx="22"/>
          </p:nvPr>
        </p:nvSpPr>
        <p:spPr>
          <a:xfrm>
            <a:off x="779065" y="4892523"/>
            <a:ext cx="10690704" cy="2956422"/>
          </a:xfrm>
          <a:prstGeom prst="rect">
            <a:avLst/>
          </a:prstGeom>
        </p:spPr>
        <p:txBody>
          <a:bodyPr lIns="71437" tIns="71437" rIns="71437" bIns="71437" anchor="t">
            <a:normAutofit/>
          </a:bodyPr>
          <a:lstStyle/>
          <a:p>
            <a:r>
              <a:rPr lang="it-IT">
                <a:ea typeface="+mn-lt"/>
                <a:cs typeface="+mn-lt"/>
              </a:rPr>
              <a:t>Access the </a:t>
            </a:r>
            <a:r>
              <a:rPr lang="it-IT" err="1">
                <a:ea typeface="+mn-lt"/>
                <a:cs typeface="+mn-lt"/>
              </a:rPr>
              <a:t>voting</a:t>
            </a:r>
            <a:r>
              <a:rPr lang="it-IT">
                <a:ea typeface="+mn-lt"/>
                <a:cs typeface="+mn-lt"/>
              </a:rPr>
              <a:t> area</a:t>
            </a:r>
            <a:r>
              <a:rPr lang="en-US">
                <a:ea typeface="+mn-lt"/>
                <a:cs typeface="+mn-lt"/>
              </a:rPr>
              <a:t>.</a:t>
            </a:r>
            <a:endParaRPr lang="en-US">
              <a:solidFill>
                <a:srgbClr val="000000"/>
              </a:solidFill>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a:p>
        </p:txBody>
      </p:sp>
      <p:sp>
        <p:nvSpPr>
          <p:cNvPr id="780"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772944" y="7068469"/>
            <a:ext cx="10744265" cy="2738826"/>
          </a:xfrm>
          <a:prstGeom prst="rect">
            <a:avLst/>
          </a:prstGeom>
        </p:spPr>
        <p:txBody>
          <a:bodyPr lIns="71437" tIns="71437" rIns="71437" bIns="71437" anchor="t">
            <a:spAutoFit/>
          </a:bodyPr>
          <a:lstStyle/>
          <a:p>
            <a:r>
              <a:rPr lang="en-US" i="1" dirty="0"/>
              <a:t>Enter </a:t>
            </a:r>
            <a:r>
              <a:rPr lang="en-US" b="1" i="1" dirty="0"/>
              <a:t>username and password </a:t>
            </a:r>
            <a:r>
              <a:rPr lang="en-US" i="1" dirty="0"/>
              <a:t>received in the email. </a:t>
            </a:r>
          </a:p>
          <a:p>
            <a:r>
              <a:rPr lang="en-US" i="1" dirty="0"/>
              <a:t>If entering login credentials with "copy/paste," be careful to copy only characters without the space before and/or after.</a:t>
            </a:r>
          </a:p>
          <a:p>
            <a:endParaRPr lang="en-US" dirty="0"/>
          </a:p>
        </p:txBody>
      </p:sp>
      <p:pic>
        <p:nvPicPr>
          <p:cNvPr id="781" name="Immagine" descr="Immagine"/>
          <p:cNvPicPr>
            <a:picLocks noChangeAspect="1"/>
          </p:cNvPicPr>
          <p:nvPr/>
        </p:nvPicPr>
        <p:blipFill>
          <a:blip r:embed="rId3"/>
          <a:stretch>
            <a:fillRect/>
          </a:stretch>
        </p:blipFill>
        <p:spPr>
          <a:xfrm>
            <a:off x="778624" y="12583086"/>
            <a:ext cx="1276748" cy="401175"/>
          </a:xfrm>
          <a:prstGeom prst="rect">
            <a:avLst/>
          </a:prstGeom>
          <a:ln w="12700">
            <a:miter lim="400000"/>
          </a:ln>
        </p:spPr>
      </p:pic>
      <p:pic>
        <p:nvPicPr>
          <p:cNvPr id="4" name="Immagine 3" descr="Immagine che contiene testo, schermata, Carattere&#10;&#10;Descrizione generata automaticamente">
            <a:extLst>
              <a:ext uri="{FF2B5EF4-FFF2-40B4-BE49-F238E27FC236}">
                <a16:creationId xmlns:a16="http://schemas.microsoft.com/office/drawing/2014/main" id="{72EFDBBD-6715-6A15-695F-3093D3E1AAEF}"/>
              </a:ext>
            </a:extLst>
          </p:cNvPr>
          <p:cNvPicPr>
            <a:picLocks noChangeAspect="1"/>
          </p:cNvPicPr>
          <p:nvPr/>
        </p:nvPicPr>
        <p:blipFill rotWithShape="1">
          <a:blip r:embed="rId4"/>
          <a:srcRect b="16496"/>
          <a:stretch/>
        </p:blipFill>
        <p:spPr>
          <a:xfrm>
            <a:off x="13163124" y="2187487"/>
            <a:ext cx="6263617" cy="11523479"/>
          </a:xfrm>
          <a:prstGeom prst="rect">
            <a:avLst/>
          </a:prstGeom>
        </p:spPr>
      </p:pic>
    </p:spTree>
    <p:extLst>
      <p:ext uri="{BB962C8B-B14F-4D97-AF65-F5344CB8AC3E}">
        <p14:creationId xmlns:p14="http://schemas.microsoft.com/office/powerpoint/2010/main" val="30371313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 name="iphone-16-9.png" descr="iphone-16-9.png"/>
          <p:cNvPicPr>
            <a:picLocks noChangeAspect="1"/>
          </p:cNvPicPr>
          <p:nvPr/>
        </p:nvPicPr>
        <p:blipFill>
          <a:blip r:embed="rId2"/>
          <a:stretch>
            <a:fillRect/>
          </a:stretch>
        </p:blipFill>
        <p:spPr>
          <a:xfrm>
            <a:off x="968" y="0"/>
            <a:ext cx="24382064" cy="13716000"/>
          </a:xfrm>
          <a:prstGeom prst="rect">
            <a:avLst/>
          </a:prstGeom>
          <a:ln w="12700">
            <a:miter lim="400000"/>
          </a:ln>
        </p:spPr>
      </p:pic>
      <p:sp>
        <p:nvSpPr>
          <p:cNvPr id="777" name="Numero diapositiva"/>
          <p:cNvSpPr txBox="1">
            <a:spLocks noGrp="1"/>
          </p:cNvSpPr>
          <p:nvPr>
            <p:ph type="sldNum" sz="quarter" idx="2"/>
          </p:nvPr>
        </p:nvSpPr>
        <p:spPr>
          <a:xfrm>
            <a:off x="23225048" y="12630396"/>
            <a:ext cx="422353" cy="4730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778" name="Intestazione"/>
          <p:cNvSpPr txBox="1">
            <a:spLocks noGrp="1"/>
          </p:cNvSpPr>
          <p:nvPr>
            <p:ph type="body" idx="21"/>
          </p:nvPr>
        </p:nvSpPr>
        <p:spPr>
          <a:xfrm>
            <a:off x="778624" y="3910357"/>
            <a:ext cx="5000139" cy="621367"/>
          </a:xfrm>
          <a:prstGeom prst="rect">
            <a:avLst/>
          </a:prstGeom>
        </p:spPr>
        <p:txBody>
          <a:bodyPr lIns="71437" tIns="71437" rIns="71437" bIns="71437" anchor="t">
            <a:normAutofit/>
          </a:bodyPr>
          <a:lstStyle/>
          <a:p>
            <a:r>
              <a:rPr lang="it-IT" err="1"/>
              <a:t>Voting</a:t>
            </a:r>
            <a:r>
              <a:rPr lang="it-IT"/>
              <a:t> from smartphone</a:t>
            </a:r>
          </a:p>
        </p:txBody>
      </p:sp>
      <p:sp>
        <p:nvSpPr>
          <p:cNvPr id="779" name="Questo è un titolo, questo è un titolo."/>
          <p:cNvSpPr txBox="1">
            <a:spLocks noGrp="1"/>
          </p:cNvSpPr>
          <p:nvPr>
            <p:ph type="body" idx="22"/>
          </p:nvPr>
        </p:nvSpPr>
        <p:spPr>
          <a:xfrm>
            <a:off x="779065" y="4892523"/>
            <a:ext cx="10690704" cy="2956422"/>
          </a:xfrm>
          <a:prstGeom prst="rect">
            <a:avLst/>
          </a:prstGeom>
        </p:spPr>
        <p:txBody>
          <a:bodyPr lIns="71437" tIns="71437" rIns="71437" bIns="71437" anchor="t">
            <a:normAutofit/>
          </a:bodyPr>
          <a:lstStyle/>
          <a:p>
            <a:r>
              <a:rPr lang="it-IT">
                <a:ea typeface="+mn-lt"/>
                <a:cs typeface="+mn-lt"/>
              </a:rPr>
              <a:t>Express </a:t>
            </a:r>
            <a:r>
              <a:rPr lang="it-IT" err="1">
                <a:ea typeface="+mn-lt"/>
                <a:cs typeface="+mn-lt"/>
              </a:rPr>
              <a:t>your</a:t>
            </a:r>
            <a:r>
              <a:rPr lang="it-IT">
                <a:ea typeface="+mn-lt"/>
                <a:cs typeface="+mn-lt"/>
              </a:rPr>
              <a:t> vote</a:t>
            </a:r>
            <a:r>
              <a:rPr lang="en-US">
                <a:ea typeface="+mn-lt"/>
                <a:cs typeface="+mn-lt"/>
              </a:rPr>
              <a:t>.</a:t>
            </a:r>
            <a:endParaRPr lang="en-US">
              <a:solidFill>
                <a:srgbClr val="000000"/>
              </a:solidFill>
              <a:ea typeface="+mn-lt"/>
              <a:cs typeface="+mn-lt"/>
            </a:endParaRPr>
          </a:p>
          <a:p>
            <a:endParaRPr lang="en-US">
              <a:ea typeface="+mn-lt"/>
              <a:cs typeface="+mn-lt"/>
            </a:endParaRPr>
          </a:p>
          <a:p>
            <a:endParaRPr lang="en-US">
              <a:ea typeface="+mn-lt"/>
              <a:cs typeface="+mn-lt"/>
            </a:endParaRPr>
          </a:p>
          <a:p>
            <a:endParaRPr/>
          </a:p>
        </p:txBody>
      </p:sp>
      <p:sp>
        <p:nvSpPr>
          <p:cNvPr id="780"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772944" y="6354545"/>
            <a:ext cx="10744265" cy="4973284"/>
          </a:xfrm>
          <a:prstGeom prst="rect">
            <a:avLst/>
          </a:prstGeom>
        </p:spPr>
        <p:txBody>
          <a:bodyPr lIns="71437" tIns="71437" rIns="71437" bIns="71437" anchor="t">
            <a:spAutoFit/>
          </a:bodyPr>
          <a:lstStyle/>
          <a:p>
            <a:r>
              <a:rPr lang="en-US" i="1"/>
              <a:t>The ballot(s) to be voted on will be displayed. </a:t>
            </a:r>
          </a:p>
          <a:p>
            <a:r>
              <a:rPr lang="en-US" i="1"/>
              <a:t>To cast your vote, select the button for the chosen candidate to assign preference(s).</a:t>
            </a:r>
          </a:p>
          <a:p>
            <a:r>
              <a:rPr lang="en-US" i="1"/>
              <a:t>Re-press to deselect the candidate and select another candidate. Click on "Confirm Preferences“.</a:t>
            </a:r>
          </a:p>
          <a:p>
            <a:endParaRPr lang="it-IT"/>
          </a:p>
          <a:p>
            <a:endParaRPr lang="en-US"/>
          </a:p>
        </p:txBody>
      </p:sp>
      <p:pic>
        <p:nvPicPr>
          <p:cNvPr id="781" name="Immagine" descr="Immagine"/>
          <p:cNvPicPr>
            <a:picLocks noChangeAspect="1"/>
          </p:cNvPicPr>
          <p:nvPr/>
        </p:nvPicPr>
        <p:blipFill>
          <a:blip r:embed="rId3"/>
          <a:stretch>
            <a:fillRect/>
          </a:stretch>
        </p:blipFill>
        <p:spPr>
          <a:xfrm>
            <a:off x="778624" y="12583086"/>
            <a:ext cx="1276748" cy="401175"/>
          </a:xfrm>
          <a:prstGeom prst="rect">
            <a:avLst/>
          </a:prstGeom>
          <a:ln w="12700">
            <a:miter lim="400000"/>
          </a:ln>
        </p:spPr>
      </p:pic>
      <p:pic>
        <p:nvPicPr>
          <p:cNvPr id="4" name="Immagine 3" descr="Immagine che contiene testo, schermata, Carattere, design&#10;&#10;Descrizione generata automaticamente">
            <a:extLst>
              <a:ext uri="{FF2B5EF4-FFF2-40B4-BE49-F238E27FC236}">
                <a16:creationId xmlns:a16="http://schemas.microsoft.com/office/drawing/2014/main" id="{7A67B82A-921E-F9B1-0372-6AB139D0D62B}"/>
              </a:ext>
            </a:extLst>
          </p:cNvPr>
          <p:cNvPicPr>
            <a:picLocks noChangeAspect="1"/>
          </p:cNvPicPr>
          <p:nvPr/>
        </p:nvPicPr>
        <p:blipFill rotWithShape="1">
          <a:blip r:embed="rId4"/>
          <a:srcRect b="5003"/>
          <a:stretch/>
        </p:blipFill>
        <p:spPr>
          <a:xfrm>
            <a:off x="13187663" y="2173051"/>
            <a:ext cx="6205977" cy="11533401"/>
          </a:xfrm>
          <a:prstGeom prst="rect">
            <a:avLst/>
          </a:prstGeom>
        </p:spPr>
      </p:pic>
    </p:spTree>
    <p:extLst>
      <p:ext uri="{BB962C8B-B14F-4D97-AF65-F5344CB8AC3E}">
        <p14:creationId xmlns:p14="http://schemas.microsoft.com/office/powerpoint/2010/main" val="79879637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 name="iphone-16-9.png" descr="iphone-16-9.png"/>
          <p:cNvPicPr>
            <a:picLocks noChangeAspect="1"/>
          </p:cNvPicPr>
          <p:nvPr/>
        </p:nvPicPr>
        <p:blipFill>
          <a:blip r:embed="rId2"/>
          <a:stretch>
            <a:fillRect/>
          </a:stretch>
        </p:blipFill>
        <p:spPr>
          <a:xfrm>
            <a:off x="968" y="0"/>
            <a:ext cx="24382064" cy="13716000"/>
          </a:xfrm>
          <a:prstGeom prst="rect">
            <a:avLst/>
          </a:prstGeom>
          <a:ln w="12700">
            <a:miter lim="400000"/>
          </a:ln>
        </p:spPr>
      </p:pic>
      <p:sp>
        <p:nvSpPr>
          <p:cNvPr id="777" name="Numero diapositiva"/>
          <p:cNvSpPr txBox="1">
            <a:spLocks noGrp="1"/>
          </p:cNvSpPr>
          <p:nvPr>
            <p:ph type="sldNum" sz="quarter" idx="2"/>
          </p:nvPr>
        </p:nvSpPr>
        <p:spPr>
          <a:xfrm>
            <a:off x="23225048" y="12630396"/>
            <a:ext cx="422353" cy="4730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778" name="Intestazione"/>
          <p:cNvSpPr txBox="1">
            <a:spLocks noGrp="1"/>
          </p:cNvSpPr>
          <p:nvPr>
            <p:ph type="body" idx="21"/>
          </p:nvPr>
        </p:nvSpPr>
        <p:spPr>
          <a:xfrm>
            <a:off x="756853" y="3910357"/>
            <a:ext cx="5348481" cy="664910"/>
          </a:xfrm>
          <a:prstGeom prst="rect">
            <a:avLst/>
          </a:prstGeom>
        </p:spPr>
        <p:txBody>
          <a:bodyPr lIns="71437" tIns="71437" rIns="71437" bIns="71437" anchor="t">
            <a:normAutofit/>
          </a:bodyPr>
          <a:lstStyle/>
          <a:p>
            <a:r>
              <a:rPr lang="it-IT" err="1"/>
              <a:t>Voting</a:t>
            </a:r>
            <a:r>
              <a:rPr lang="it-IT"/>
              <a:t> from smartphone</a:t>
            </a:r>
          </a:p>
        </p:txBody>
      </p:sp>
      <p:sp>
        <p:nvSpPr>
          <p:cNvPr id="779" name="Questo è un titolo, questo è un titolo."/>
          <p:cNvSpPr txBox="1">
            <a:spLocks noGrp="1"/>
          </p:cNvSpPr>
          <p:nvPr>
            <p:ph type="body" idx="22"/>
          </p:nvPr>
        </p:nvSpPr>
        <p:spPr>
          <a:xfrm>
            <a:off x="779065" y="4892523"/>
            <a:ext cx="10690704" cy="2956422"/>
          </a:xfrm>
          <a:prstGeom prst="rect">
            <a:avLst/>
          </a:prstGeom>
        </p:spPr>
        <p:txBody>
          <a:bodyPr lIns="71437" tIns="71437" rIns="71437" bIns="71437" anchor="t">
            <a:normAutofit/>
          </a:bodyPr>
          <a:lstStyle/>
          <a:p>
            <a:r>
              <a:rPr lang="it-IT" err="1">
                <a:ea typeface="+mn-lt"/>
                <a:cs typeface="+mn-lt"/>
              </a:rPr>
              <a:t>Confirm</a:t>
            </a:r>
            <a:r>
              <a:rPr lang="it-IT">
                <a:ea typeface="+mn-lt"/>
                <a:cs typeface="+mn-lt"/>
              </a:rPr>
              <a:t> </a:t>
            </a:r>
            <a:r>
              <a:rPr lang="it-IT" err="1">
                <a:ea typeface="+mn-lt"/>
                <a:cs typeface="+mn-lt"/>
              </a:rPr>
              <a:t>your</a:t>
            </a:r>
            <a:r>
              <a:rPr lang="it-IT">
                <a:ea typeface="+mn-lt"/>
                <a:cs typeface="+mn-lt"/>
              </a:rPr>
              <a:t> vote.</a:t>
            </a:r>
            <a:endParaRPr lang="en-US">
              <a:solidFill>
                <a:srgbClr val="000000"/>
              </a:solidFill>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a:p>
        </p:txBody>
      </p:sp>
      <p:sp>
        <p:nvSpPr>
          <p:cNvPr id="780"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752284" y="6209369"/>
            <a:ext cx="10744265" cy="3676005"/>
          </a:xfrm>
          <a:prstGeom prst="rect">
            <a:avLst/>
          </a:prstGeom>
        </p:spPr>
        <p:txBody>
          <a:bodyPr lIns="71437" tIns="71437" rIns="71437" bIns="71437" anchor="t">
            <a:spAutoFit/>
          </a:bodyPr>
          <a:lstStyle/>
          <a:p>
            <a:r>
              <a:rPr lang="en-US" i="1"/>
              <a:t>Once the ballot is assigned, the ballot summary page is presented, like the example screenshot at the side. </a:t>
            </a:r>
          </a:p>
          <a:p>
            <a:r>
              <a:rPr lang="en-US" i="1"/>
              <a:t>The ballot is entered into the digital ballot box, only after this step.  </a:t>
            </a:r>
          </a:p>
          <a:p>
            <a:r>
              <a:rPr lang="en-US" i="1"/>
              <a:t>By pressing on “Confirm vote," the vote becomes unchangeable.</a:t>
            </a:r>
          </a:p>
          <a:p>
            <a:endParaRPr lang="en-US"/>
          </a:p>
        </p:txBody>
      </p:sp>
      <p:pic>
        <p:nvPicPr>
          <p:cNvPr id="781" name="Immagine" descr="Immagine"/>
          <p:cNvPicPr>
            <a:picLocks noChangeAspect="1"/>
          </p:cNvPicPr>
          <p:nvPr/>
        </p:nvPicPr>
        <p:blipFill>
          <a:blip r:embed="rId3"/>
          <a:stretch>
            <a:fillRect/>
          </a:stretch>
        </p:blipFill>
        <p:spPr>
          <a:xfrm>
            <a:off x="778624" y="12583086"/>
            <a:ext cx="1276748" cy="401175"/>
          </a:xfrm>
          <a:prstGeom prst="rect">
            <a:avLst/>
          </a:prstGeom>
          <a:ln w="12700">
            <a:miter lim="400000"/>
          </a:ln>
        </p:spPr>
      </p:pic>
      <p:pic>
        <p:nvPicPr>
          <p:cNvPr id="5" name="Immagine 4" descr="Immagine che contiene testo, schermata, Carattere, design&#10;&#10;Descrizione generata automaticamente">
            <a:extLst>
              <a:ext uri="{FF2B5EF4-FFF2-40B4-BE49-F238E27FC236}">
                <a16:creationId xmlns:a16="http://schemas.microsoft.com/office/drawing/2014/main" id="{1E750568-42DC-380D-181E-53769CEC2666}"/>
              </a:ext>
            </a:extLst>
          </p:cNvPr>
          <p:cNvPicPr>
            <a:picLocks noChangeAspect="1"/>
          </p:cNvPicPr>
          <p:nvPr/>
        </p:nvPicPr>
        <p:blipFill rotWithShape="1">
          <a:blip r:embed="rId4"/>
          <a:srcRect b="14610"/>
          <a:stretch/>
        </p:blipFill>
        <p:spPr>
          <a:xfrm>
            <a:off x="13163034" y="2084079"/>
            <a:ext cx="6237769" cy="11625776"/>
          </a:xfrm>
          <a:prstGeom prst="rect">
            <a:avLst/>
          </a:prstGeom>
        </p:spPr>
      </p:pic>
    </p:spTree>
    <p:extLst>
      <p:ext uri="{BB962C8B-B14F-4D97-AF65-F5344CB8AC3E}">
        <p14:creationId xmlns:p14="http://schemas.microsoft.com/office/powerpoint/2010/main" val="10607278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 name="iphone-16-9.png" descr="iphone-16-9.png"/>
          <p:cNvPicPr>
            <a:picLocks noChangeAspect="1"/>
          </p:cNvPicPr>
          <p:nvPr/>
        </p:nvPicPr>
        <p:blipFill>
          <a:blip r:embed="rId2"/>
          <a:stretch>
            <a:fillRect/>
          </a:stretch>
        </p:blipFill>
        <p:spPr>
          <a:xfrm>
            <a:off x="968" y="0"/>
            <a:ext cx="24382064" cy="13716000"/>
          </a:xfrm>
          <a:prstGeom prst="rect">
            <a:avLst/>
          </a:prstGeom>
          <a:ln w="12700">
            <a:miter lim="400000"/>
          </a:ln>
        </p:spPr>
      </p:pic>
      <p:sp>
        <p:nvSpPr>
          <p:cNvPr id="777" name="Numero diapositiva"/>
          <p:cNvSpPr txBox="1">
            <a:spLocks noGrp="1"/>
          </p:cNvSpPr>
          <p:nvPr>
            <p:ph type="sldNum" sz="quarter" idx="2"/>
          </p:nvPr>
        </p:nvSpPr>
        <p:spPr>
          <a:xfrm>
            <a:off x="23225048" y="12630396"/>
            <a:ext cx="422353" cy="4730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14</a:t>
            </a:fld>
            <a:endParaRPr/>
          </a:p>
        </p:txBody>
      </p:sp>
      <p:sp>
        <p:nvSpPr>
          <p:cNvPr id="778" name="Intestazione"/>
          <p:cNvSpPr txBox="1">
            <a:spLocks noGrp="1"/>
          </p:cNvSpPr>
          <p:nvPr>
            <p:ph type="body" idx="21"/>
          </p:nvPr>
        </p:nvSpPr>
        <p:spPr>
          <a:xfrm>
            <a:off x="756853" y="2483730"/>
            <a:ext cx="5326710" cy="664910"/>
          </a:xfrm>
          <a:prstGeom prst="rect">
            <a:avLst/>
          </a:prstGeom>
        </p:spPr>
        <p:txBody>
          <a:bodyPr lIns="71437" tIns="71437" rIns="71437" bIns="71437" anchor="t">
            <a:normAutofit/>
          </a:bodyPr>
          <a:lstStyle/>
          <a:p>
            <a:r>
              <a:rPr lang="it-IT" err="1"/>
              <a:t>Voting</a:t>
            </a:r>
            <a:r>
              <a:rPr lang="it-IT"/>
              <a:t> from smartphone</a:t>
            </a:r>
          </a:p>
        </p:txBody>
      </p:sp>
      <p:sp>
        <p:nvSpPr>
          <p:cNvPr id="779" name="Questo è un titolo, questo è un titolo."/>
          <p:cNvSpPr txBox="1">
            <a:spLocks noGrp="1"/>
          </p:cNvSpPr>
          <p:nvPr>
            <p:ph type="body" idx="22"/>
          </p:nvPr>
        </p:nvSpPr>
        <p:spPr>
          <a:xfrm>
            <a:off x="779065" y="3465896"/>
            <a:ext cx="10690704" cy="2956422"/>
          </a:xfrm>
          <a:prstGeom prst="rect">
            <a:avLst/>
          </a:prstGeom>
        </p:spPr>
        <p:txBody>
          <a:bodyPr lIns="71437" tIns="71437" rIns="71437" bIns="71437" anchor="t">
            <a:normAutofit/>
          </a:bodyPr>
          <a:lstStyle/>
          <a:p>
            <a:r>
              <a:rPr lang="it-IT">
                <a:ea typeface="+mn-lt"/>
                <a:cs typeface="+mn-lt"/>
              </a:rPr>
              <a:t>Vote </a:t>
            </a:r>
            <a:r>
              <a:rPr lang="it-IT" err="1">
                <a:ea typeface="+mn-lt"/>
                <a:cs typeface="+mn-lt"/>
              </a:rPr>
              <a:t>done</a:t>
            </a:r>
            <a:r>
              <a:rPr lang="it-IT">
                <a:ea typeface="+mn-lt"/>
                <a:cs typeface="+mn-lt"/>
              </a:rPr>
              <a:t>.</a:t>
            </a:r>
            <a:endParaRPr lang="en-US">
              <a:solidFill>
                <a:srgbClr val="000000"/>
              </a:solidFill>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a:p>
        </p:txBody>
      </p:sp>
      <p:sp>
        <p:nvSpPr>
          <p:cNvPr id="780"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752284" y="5075911"/>
            <a:ext cx="10744265" cy="7207741"/>
          </a:xfrm>
          <a:prstGeom prst="rect">
            <a:avLst/>
          </a:prstGeom>
        </p:spPr>
        <p:txBody>
          <a:bodyPr lIns="71437" tIns="71437" rIns="71437" bIns="71437" anchor="t">
            <a:spAutoFit/>
          </a:bodyPr>
          <a:lstStyle/>
          <a:p>
            <a:r>
              <a:rPr lang="en-US" i="1"/>
              <a:t>Once the vote is confirmed, a message will appear that the vote has been recorded. </a:t>
            </a:r>
          </a:p>
          <a:p>
            <a:r>
              <a:rPr lang="en-US" i="1"/>
              <a:t>DO NOT close the browser or turn off the smartphone. </a:t>
            </a:r>
          </a:p>
          <a:p>
            <a:r>
              <a:rPr lang="en-US" i="1"/>
              <a:t>Click "Continue" to end the voting operation or move to the next ballot.</a:t>
            </a:r>
            <a:br>
              <a:rPr lang="en-US" i="1"/>
            </a:br>
            <a:r>
              <a:rPr lang="en-US" i="1"/>
              <a:t> </a:t>
            </a:r>
            <a:endParaRPr lang="it-IT"/>
          </a:p>
          <a:p>
            <a:br>
              <a:rPr lang="en-US"/>
            </a:br>
            <a:r>
              <a:rPr lang="en-US"/>
              <a:t> </a:t>
            </a:r>
            <a:endParaRPr lang="it-IT">
              <a:solidFill>
                <a:srgbClr val="000000"/>
              </a:solidFill>
            </a:endParaRPr>
          </a:p>
          <a:p>
            <a:endParaRPr lang="en-US"/>
          </a:p>
          <a:p>
            <a:endParaRPr lang="en-US"/>
          </a:p>
          <a:p>
            <a:endParaRPr lang="en-US"/>
          </a:p>
        </p:txBody>
      </p:sp>
      <p:pic>
        <p:nvPicPr>
          <p:cNvPr id="781" name="Immagine" descr="Immagine"/>
          <p:cNvPicPr>
            <a:picLocks noChangeAspect="1"/>
          </p:cNvPicPr>
          <p:nvPr/>
        </p:nvPicPr>
        <p:blipFill>
          <a:blip r:embed="rId3"/>
          <a:stretch>
            <a:fillRect/>
          </a:stretch>
        </p:blipFill>
        <p:spPr>
          <a:xfrm>
            <a:off x="778624" y="12583086"/>
            <a:ext cx="1276748" cy="401175"/>
          </a:xfrm>
          <a:prstGeom prst="rect">
            <a:avLst/>
          </a:prstGeom>
          <a:ln w="12700">
            <a:miter lim="400000"/>
          </a:ln>
        </p:spPr>
      </p:pic>
      <p:pic>
        <p:nvPicPr>
          <p:cNvPr id="2" name="Immagine 1" descr="Immagine che contiene testo, schermata, Carattere, design&#10;&#10;Descrizione generata automaticamente">
            <a:extLst>
              <a:ext uri="{FF2B5EF4-FFF2-40B4-BE49-F238E27FC236}">
                <a16:creationId xmlns:a16="http://schemas.microsoft.com/office/drawing/2014/main" id="{A4BE220B-60E6-2BD4-FBC7-E05AB7AE74EB}"/>
              </a:ext>
            </a:extLst>
          </p:cNvPr>
          <p:cNvPicPr>
            <a:picLocks noChangeAspect="1"/>
          </p:cNvPicPr>
          <p:nvPr/>
        </p:nvPicPr>
        <p:blipFill rotWithShape="1">
          <a:blip r:embed="rId4"/>
          <a:srcRect b="7618"/>
          <a:stretch/>
        </p:blipFill>
        <p:spPr>
          <a:xfrm>
            <a:off x="13195254" y="2209450"/>
            <a:ext cx="6245311" cy="11508059"/>
          </a:xfrm>
          <a:prstGeom prst="rect">
            <a:avLst/>
          </a:prstGeom>
        </p:spPr>
      </p:pic>
    </p:spTree>
    <p:extLst>
      <p:ext uri="{BB962C8B-B14F-4D97-AF65-F5344CB8AC3E}">
        <p14:creationId xmlns:p14="http://schemas.microsoft.com/office/powerpoint/2010/main" val="36749421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Titolo sezione"/>
          <p:cNvSpPr txBox="1">
            <a:spLocks noGrp="1"/>
          </p:cNvSpPr>
          <p:nvPr>
            <p:ph type="body" idx="21"/>
          </p:nvPr>
        </p:nvSpPr>
        <p:spPr>
          <a:prstGeom prst="rect">
            <a:avLst/>
          </a:prstGeom>
        </p:spPr>
        <p:txBody>
          <a:bodyPr lIns="0" tIns="0" rIns="0" bIns="0" anchor="t">
            <a:noAutofit/>
          </a:bodyPr>
          <a:lstStyle/>
          <a:p>
            <a:r>
              <a:rPr lang="it-IT"/>
              <a:t>Strong Authentication access</a:t>
            </a:r>
          </a:p>
        </p:txBody>
      </p:sp>
    </p:spTree>
    <p:extLst>
      <p:ext uri="{BB962C8B-B14F-4D97-AF65-F5344CB8AC3E}">
        <p14:creationId xmlns:p14="http://schemas.microsoft.com/office/powerpoint/2010/main" val="277076689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elettronica, schermata, Carattere&#10;&#10;Descrizione generata automaticamente">
            <a:extLst>
              <a:ext uri="{FF2B5EF4-FFF2-40B4-BE49-F238E27FC236}">
                <a16:creationId xmlns:a16="http://schemas.microsoft.com/office/drawing/2014/main" id="{2F997833-914D-07B9-18B8-ED5407512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946" y="2990725"/>
            <a:ext cx="5313242" cy="7903881"/>
          </a:xfrm>
          <a:prstGeom prst="rect">
            <a:avLst/>
          </a:prstGeom>
        </p:spPr>
      </p:pic>
      <p:sp>
        <p:nvSpPr>
          <p:cNvPr id="792" name="Numero diapositiva"/>
          <p:cNvSpPr txBox="1">
            <a:spLocks noGrp="1"/>
          </p:cNvSpPr>
          <p:nvPr>
            <p:ph type="sldNum" sz="quarter" idx="2"/>
          </p:nvPr>
        </p:nvSpPr>
        <p:spPr>
          <a:xfrm>
            <a:off x="23228249" y="12630396"/>
            <a:ext cx="419151" cy="4730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16</a:t>
            </a:fld>
            <a:endParaRPr/>
          </a:p>
        </p:txBody>
      </p:sp>
      <p:sp>
        <p:nvSpPr>
          <p:cNvPr id="793" name="Intestazione"/>
          <p:cNvSpPr txBox="1">
            <a:spLocks noGrp="1"/>
          </p:cNvSpPr>
          <p:nvPr>
            <p:ph type="body" idx="21"/>
          </p:nvPr>
        </p:nvSpPr>
        <p:spPr>
          <a:xfrm>
            <a:off x="772297" y="2990725"/>
            <a:ext cx="9430624" cy="835452"/>
          </a:xfrm>
          <a:prstGeom prst="rect">
            <a:avLst/>
          </a:prstGeom>
        </p:spPr>
        <p:txBody>
          <a:bodyPr lIns="71437" tIns="71437" rIns="71437" bIns="71437" anchor="t">
            <a:normAutofit/>
          </a:bodyPr>
          <a:lstStyle/>
          <a:p>
            <a:r>
              <a:rPr lang="en-US"/>
              <a:t>What changes for those who have requested this additional MODULE?</a:t>
            </a:r>
            <a:endParaRPr lang="it-IT"/>
          </a:p>
        </p:txBody>
      </p:sp>
      <p:sp>
        <p:nvSpPr>
          <p:cNvPr id="794" name="Questo è un titolo, questo è un titolo."/>
          <p:cNvSpPr txBox="1">
            <a:spLocks noGrp="1"/>
          </p:cNvSpPr>
          <p:nvPr>
            <p:ph type="body" idx="22"/>
          </p:nvPr>
        </p:nvSpPr>
        <p:spPr>
          <a:xfrm>
            <a:off x="779065" y="4023688"/>
            <a:ext cx="10690704" cy="2956422"/>
          </a:xfrm>
          <a:prstGeom prst="rect">
            <a:avLst/>
          </a:prstGeom>
        </p:spPr>
        <p:txBody>
          <a:bodyPr lIns="71437" tIns="71437" rIns="71437" bIns="71437" anchor="t">
            <a:normAutofit/>
          </a:bodyPr>
          <a:lstStyle/>
          <a:p>
            <a:r>
              <a:rPr lang="it-IT"/>
              <a:t>Dual authentication</a:t>
            </a:r>
          </a:p>
        </p:txBody>
      </p:sp>
      <p:sp>
        <p:nvSpPr>
          <p:cNvPr id="795"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773318" y="5920880"/>
            <a:ext cx="8632437" cy="4927117"/>
          </a:xfrm>
          <a:prstGeom prst="rect">
            <a:avLst/>
          </a:prstGeom>
        </p:spPr>
        <p:txBody>
          <a:bodyPr wrap="square" lIns="71437" tIns="71437" rIns="71437" bIns="71437" anchor="t">
            <a:spAutoFit/>
          </a:bodyPr>
          <a:lstStyle/>
          <a:p>
            <a:r>
              <a:rPr lang="en-US" dirty="0"/>
              <a:t>Dual authentication access is used to increase security. </a:t>
            </a:r>
            <a:br>
              <a:rPr lang="en-US" dirty="0"/>
            </a:br>
            <a:r>
              <a:rPr lang="en-US" dirty="0"/>
              <a:t>After credentials are entered, </a:t>
            </a:r>
            <a:r>
              <a:rPr lang="en-US" b="1" dirty="0"/>
              <a:t>an OTP (One time Password) sent via SMS is required.</a:t>
            </a:r>
          </a:p>
          <a:p>
            <a:r>
              <a:rPr lang="en-US" dirty="0"/>
              <a:t>If by chance you do not receive the code check the number is correct or contact the organizer immediately.</a:t>
            </a:r>
            <a:br>
              <a:rPr lang="en-US" dirty="0"/>
            </a:br>
            <a:endParaRPr lang="en-US" dirty="0"/>
          </a:p>
          <a:p>
            <a:r>
              <a:rPr lang="en-US" dirty="0"/>
              <a:t> </a:t>
            </a:r>
            <a:br>
              <a:rPr lang="en-US" dirty="0"/>
            </a:br>
            <a:r>
              <a:rPr lang="en-US" sz="2000" cap="all" dirty="0">
                <a:solidFill>
                  <a:srgbClr val="DA4141"/>
                </a:solidFill>
                <a:latin typeface="Aspekta 700"/>
                <a:sym typeface="Aspekta 700"/>
              </a:rPr>
              <a:t>With the exception of accessing the voting area with the one time password in addition to the username and password, the procedure for the voter remains the same as described above. It is therefore possible to integrate this slide with the previous ones</a:t>
            </a:r>
            <a:endParaRPr sz="2000" cap="all" dirty="0">
              <a:solidFill>
                <a:srgbClr val="DA4141"/>
              </a:solidFill>
              <a:latin typeface="Aspekta 700"/>
            </a:endParaRPr>
          </a:p>
        </p:txBody>
      </p:sp>
      <p:pic>
        <p:nvPicPr>
          <p:cNvPr id="3" name="Immagine 2" descr="Immagine che contiene elettronica, computer, computer, Dispositivo elettronico&#10;&#10;Descrizione generata automaticamente">
            <a:extLst>
              <a:ext uri="{FF2B5EF4-FFF2-40B4-BE49-F238E27FC236}">
                <a16:creationId xmlns:a16="http://schemas.microsoft.com/office/drawing/2014/main" id="{275D4F92-8FDB-CF63-6C8E-D9126F44BEAB}"/>
              </a:ext>
            </a:extLst>
          </p:cNvPr>
          <p:cNvPicPr>
            <a:picLocks noChangeAspect="1"/>
          </p:cNvPicPr>
          <p:nvPr/>
        </p:nvPicPr>
        <p:blipFill>
          <a:blip r:embed="rId3"/>
          <a:stretch>
            <a:fillRect/>
          </a:stretch>
        </p:blipFill>
        <p:spPr>
          <a:xfrm>
            <a:off x="10061716" y="2357977"/>
            <a:ext cx="16144875" cy="9477375"/>
          </a:xfrm>
          <a:prstGeom prst="rect">
            <a:avLst/>
          </a:prstGeom>
        </p:spPr>
      </p:pic>
    </p:spTree>
    <p:extLst>
      <p:ext uri="{BB962C8B-B14F-4D97-AF65-F5344CB8AC3E}">
        <p14:creationId xmlns:p14="http://schemas.microsoft.com/office/powerpoint/2010/main" val="5895718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Viale Monte Nero 17, Milano +02 80511 31 contact@eligovote.com…"/>
          <p:cNvSpPr txBox="1">
            <a:spLocks noGrp="1"/>
          </p:cNvSpPr>
          <p:nvPr>
            <p:ph type="body" idx="21"/>
          </p:nvPr>
        </p:nvSpPr>
        <p:spPr>
          <a:xfrm>
            <a:off x="728520" y="10627031"/>
            <a:ext cx="7953640" cy="2549543"/>
          </a:xfrm>
          <a:prstGeom prst="rect">
            <a:avLst/>
          </a:prstGeom>
        </p:spPr>
        <p:txBody>
          <a:bodyPr/>
          <a:lstStyle/>
          <a:p>
            <a:pPr marL="0" indent="0">
              <a:buSzTx/>
              <a:buNone/>
              <a:defRPr sz="2200">
                <a:solidFill>
                  <a:srgbClr val="FFFFFF"/>
                </a:solidFill>
              </a:defRPr>
            </a:pPr>
            <a:r>
              <a:rPr dirty="0" err="1"/>
              <a:t>Viale</a:t>
            </a:r>
            <a:r>
              <a:rPr dirty="0"/>
              <a:t> Monte Nero 17, Milano</a:t>
            </a:r>
            <a:br>
              <a:rPr dirty="0"/>
            </a:br>
            <a:r>
              <a:rPr u="sng" dirty="0">
                <a:solidFill>
                  <a:schemeClr val="bg1"/>
                </a:solidFill>
                <a:hlinkClick r:id="rId2">
                  <a:extLst>
                    <a:ext uri="{A12FA001-AC4F-418D-AE19-62706E023703}">
                      <ahyp:hlinkClr xmlns:ahyp="http://schemas.microsoft.com/office/drawing/2018/hyperlinkcolor" val="tx"/>
                    </a:ext>
                  </a:extLst>
                </a:hlinkClick>
              </a:rPr>
              <a:t>+02 80511 31</a:t>
            </a:r>
            <a:br>
              <a:rPr u="sng" dirty="0"/>
            </a:br>
            <a:r>
              <a:rPr lang="it-IT" u="sng" dirty="0">
                <a:solidFill>
                  <a:schemeClr val="bg1"/>
                </a:solidFill>
              </a:rPr>
              <a:t>support@eligovote.</a:t>
            </a:r>
            <a:r>
              <a:rPr lang="it-IT" u="sng">
                <a:solidFill>
                  <a:schemeClr val="bg1"/>
                </a:solidFill>
              </a:rPr>
              <a:t>com </a:t>
            </a:r>
          </a:p>
          <a:p>
            <a:pPr marL="0" indent="0">
              <a:buSzTx/>
              <a:buNone/>
              <a:defRPr sz="2200">
                <a:solidFill>
                  <a:srgbClr val="FFFFFF"/>
                </a:solidFill>
              </a:defRPr>
            </a:pPr>
            <a:br>
              <a:rPr lang="it-IT" u="sng" dirty="0">
                <a:solidFill>
                  <a:schemeClr val="bg1"/>
                </a:solidFill>
              </a:rPr>
            </a:br>
            <a:r>
              <a:rPr dirty="0"/>
              <a:t>Copyright © 2024 ELIGO | ID Technology </a:t>
            </a:r>
            <a:r>
              <a:rPr dirty="0" err="1"/>
              <a:t>S.r.l</a:t>
            </a:r>
            <a:r>
              <a:rPr dirty="0"/>
              <a:t>. </a:t>
            </a:r>
            <a:br>
              <a:rPr dirty="0"/>
            </a:br>
            <a:r>
              <a:rPr dirty="0"/>
              <a:t>P.IVA: 11240660156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Titolo sezione"/>
          <p:cNvSpPr txBox="1">
            <a:spLocks noGrp="1"/>
          </p:cNvSpPr>
          <p:nvPr>
            <p:ph type="body" idx="21"/>
          </p:nvPr>
        </p:nvSpPr>
        <p:spPr>
          <a:xfrm>
            <a:off x="2116088" y="4552854"/>
            <a:ext cx="19682155" cy="1920082"/>
          </a:xfrm>
          <a:prstGeom prst="rect">
            <a:avLst/>
          </a:prstGeom>
        </p:spPr>
        <p:txBody>
          <a:bodyPr lIns="0" tIns="0" rIns="0" bIns="0" anchor="t">
            <a:noAutofit/>
          </a:bodyPr>
          <a:lstStyle/>
          <a:p>
            <a:r>
              <a:rPr lang="en-US">
                <a:latin typeface="Aspekta 600"/>
              </a:rPr>
              <a:t>Practical voting guide to be used as an example/model presentation for the voters.</a:t>
            </a:r>
            <a:endParaRPr lang="it-IT">
              <a:latin typeface="Aspekta 60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Titolo sezione"/>
          <p:cNvSpPr txBox="1">
            <a:spLocks noGrp="1"/>
          </p:cNvSpPr>
          <p:nvPr>
            <p:ph type="body" idx="21"/>
          </p:nvPr>
        </p:nvSpPr>
        <p:spPr>
          <a:prstGeom prst="rect">
            <a:avLst/>
          </a:prstGeom>
        </p:spPr>
        <p:txBody>
          <a:bodyPr lIns="0" tIns="0" rIns="0" bIns="0" anchor="t">
            <a:noAutofit/>
          </a:bodyPr>
          <a:lstStyle/>
          <a:p>
            <a:r>
              <a:rPr lang="it-IT" err="1"/>
              <a:t>Voting</a:t>
            </a:r>
            <a:r>
              <a:rPr lang="it-IT"/>
              <a:t> from PC</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Numero diapositiva"/>
          <p:cNvSpPr txBox="1">
            <a:spLocks noGrp="1"/>
          </p:cNvSpPr>
          <p:nvPr>
            <p:ph type="sldNum" sz="quarter" idx="2"/>
          </p:nvPr>
        </p:nvSpPr>
        <p:spPr>
          <a:xfrm>
            <a:off x="23228249" y="12630396"/>
            <a:ext cx="419151" cy="4730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4</a:t>
            </a:fld>
            <a:endParaRPr/>
          </a:p>
        </p:txBody>
      </p:sp>
      <p:sp>
        <p:nvSpPr>
          <p:cNvPr id="793" name="Intestazione"/>
          <p:cNvSpPr txBox="1">
            <a:spLocks noGrp="1"/>
          </p:cNvSpPr>
          <p:nvPr>
            <p:ph type="body" idx="21"/>
          </p:nvPr>
        </p:nvSpPr>
        <p:spPr>
          <a:xfrm>
            <a:off x="967004" y="2818585"/>
            <a:ext cx="3715625" cy="708452"/>
          </a:xfrm>
          <a:prstGeom prst="rect">
            <a:avLst/>
          </a:prstGeom>
        </p:spPr>
        <p:txBody>
          <a:bodyPr lIns="71437" tIns="71437" rIns="71437" bIns="71437" anchor="t">
            <a:normAutofit/>
          </a:bodyPr>
          <a:lstStyle/>
          <a:p>
            <a:r>
              <a:rPr lang="it-IT" err="1"/>
              <a:t>Voting</a:t>
            </a:r>
            <a:r>
              <a:rPr lang="it-IT"/>
              <a:t> from pc</a:t>
            </a:r>
            <a:endParaRPr/>
          </a:p>
        </p:txBody>
      </p:sp>
      <p:sp>
        <p:nvSpPr>
          <p:cNvPr id="794" name="Questo è un titolo, questo è un titolo."/>
          <p:cNvSpPr txBox="1">
            <a:spLocks noGrp="1"/>
          </p:cNvSpPr>
          <p:nvPr>
            <p:ph type="body" idx="22"/>
          </p:nvPr>
        </p:nvSpPr>
        <p:spPr>
          <a:xfrm>
            <a:off x="779065" y="3527037"/>
            <a:ext cx="9802938" cy="2956422"/>
          </a:xfrm>
          <a:prstGeom prst="rect">
            <a:avLst/>
          </a:prstGeom>
        </p:spPr>
        <p:txBody>
          <a:bodyPr lIns="71437" tIns="71437" rIns="71437" bIns="71437" anchor="t">
            <a:normAutofit/>
          </a:bodyPr>
          <a:lstStyle/>
          <a:p>
            <a:r>
              <a:rPr lang="it-IT"/>
              <a:t>Email with login </a:t>
            </a:r>
            <a:r>
              <a:rPr lang="it-IT" err="1"/>
              <a:t>details</a:t>
            </a:r>
            <a:r>
              <a:rPr lang="it-IT"/>
              <a:t>.</a:t>
            </a:r>
            <a:endParaRPr/>
          </a:p>
        </p:txBody>
      </p:sp>
      <p:sp>
        <p:nvSpPr>
          <p:cNvPr id="795"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788714" y="6816055"/>
            <a:ext cx="9279450" cy="4539319"/>
          </a:xfrm>
          <a:prstGeom prst="rect">
            <a:avLst/>
          </a:prstGeom>
        </p:spPr>
        <p:txBody>
          <a:bodyPr wrap="square" lIns="71437" tIns="71437" rIns="71437" bIns="71437" anchor="t">
            <a:spAutoFit/>
          </a:bodyPr>
          <a:lstStyle/>
          <a:p>
            <a:r>
              <a:rPr lang="en-US" dirty="0"/>
              <a:t>A few days before the vote, you will receive by email your login credentials (username and password) and the link to log in to the voting area (Login to Vote button). You will be able to log in only when voting is open, at the times indicated in the email</a:t>
            </a:r>
            <a:br>
              <a:rPr lang="en-US" dirty="0"/>
            </a:br>
            <a:r>
              <a:rPr lang="en-US" dirty="0"/>
              <a:t> </a:t>
            </a:r>
            <a:endParaRPr lang="it-IT" dirty="0"/>
          </a:p>
          <a:p>
            <a:r>
              <a:rPr lang="en-US" dirty="0"/>
              <a:t>Subject: </a:t>
            </a:r>
            <a:r>
              <a:rPr lang="en-US" i="1" dirty="0"/>
              <a:t>Eligo </a:t>
            </a:r>
            <a:r>
              <a:rPr lang="en-US" i="1" dirty="0" err="1"/>
              <a:t>Evoting</a:t>
            </a:r>
            <a:r>
              <a:rPr lang="en-US" i="1" dirty="0"/>
              <a:t> Credentials of </a:t>
            </a:r>
            <a:r>
              <a:rPr lang="en-US" i="1" dirty="0" err="1"/>
              <a:t>FirstName_LastName</a:t>
            </a:r>
            <a:r>
              <a:rPr lang="en-US" i="1" dirty="0"/>
              <a:t>- </a:t>
            </a:r>
            <a:r>
              <a:rPr lang="en-US" i="1" dirty="0" err="1"/>
              <a:t>Votation</a:t>
            </a:r>
            <a:r>
              <a:rPr lang="en-US" i="1" dirty="0"/>
              <a:t> title</a:t>
            </a:r>
            <a:br>
              <a:rPr lang="en-US" i="1" dirty="0"/>
            </a:br>
            <a:r>
              <a:rPr lang="en-US" dirty="0"/>
              <a:t>Sender: notifica@evoting.it</a:t>
            </a:r>
          </a:p>
          <a:p>
            <a:endParaRPr lang="it-IT" dirty="0"/>
          </a:p>
        </p:txBody>
      </p:sp>
      <p:pic>
        <p:nvPicPr>
          <p:cNvPr id="2" name="Immagine 1" descr="Immagine che contiene elettronica, computer, computer, Dispositivo elettronico&#10;&#10;Descrizione generata automaticamente">
            <a:extLst>
              <a:ext uri="{FF2B5EF4-FFF2-40B4-BE49-F238E27FC236}">
                <a16:creationId xmlns:a16="http://schemas.microsoft.com/office/drawing/2014/main" id="{B2C94C5C-1A2B-39B8-3AE1-6954FDEE372B}"/>
              </a:ext>
            </a:extLst>
          </p:cNvPr>
          <p:cNvPicPr>
            <a:picLocks noChangeAspect="1"/>
          </p:cNvPicPr>
          <p:nvPr/>
        </p:nvPicPr>
        <p:blipFill>
          <a:blip r:embed="rId2"/>
          <a:stretch>
            <a:fillRect/>
          </a:stretch>
        </p:blipFill>
        <p:spPr>
          <a:xfrm>
            <a:off x="9693937" y="2639220"/>
            <a:ext cx="16144875" cy="9477375"/>
          </a:xfrm>
          <a:prstGeom prst="rect">
            <a:avLst/>
          </a:prstGeom>
        </p:spPr>
      </p:pic>
      <p:pic>
        <p:nvPicPr>
          <p:cNvPr id="3" name="Immagine 2" descr="Immagine che contiene testo, schermata, Carattere&#10;&#10;Descrizione generata automaticamente">
            <a:extLst>
              <a:ext uri="{FF2B5EF4-FFF2-40B4-BE49-F238E27FC236}">
                <a16:creationId xmlns:a16="http://schemas.microsoft.com/office/drawing/2014/main" id="{8AAAA08D-EBF4-D0EC-7D1D-8759F992C5D4}"/>
              </a:ext>
            </a:extLst>
          </p:cNvPr>
          <p:cNvPicPr>
            <a:picLocks noChangeAspect="1"/>
          </p:cNvPicPr>
          <p:nvPr/>
        </p:nvPicPr>
        <p:blipFill>
          <a:blip r:embed="rId3"/>
          <a:stretch>
            <a:fillRect/>
          </a:stretch>
        </p:blipFill>
        <p:spPr>
          <a:xfrm>
            <a:off x="12358877" y="3369685"/>
            <a:ext cx="11083037" cy="7505076"/>
          </a:xfrm>
          <a:prstGeom prst="rect">
            <a:avLst/>
          </a:prstGeom>
        </p:spPr>
      </p:pic>
    </p:spTree>
    <p:extLst>
      <p:ext uri="{BB962C8B-B14F-4D97-AF65-F5344CB8AC3E}">
        <p14:creationId xmlns:p14="http://schemas.microsoft.com/office/powerpoint/2010/main" val="35126136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Numero diapositiva"/>
          <p:cNvSpPr txBox="1">
            <a:spLocks noGrp="1"/>
          </p:cNvSpPr>
          <p:nvPr>
            <p:ph type="sldNum" sz="quarter" idx="2"/>
          </p:nvPr>
        </p:nvSpPr>
        <p:spPr>
          <a:xfrm>
            <a:off x="23228249" y="12630396"/>
            <a:ext cx="419151" cy="4730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793" name="Intestazione"/>
          <p:cNvSpPr txBox="1">
            <a:spLocks noGrp="1"/>
          </p:cNvSpPr>
          <p:nvPr>
            <p:ph type="body" idx="21"/>
          </p:nvPr>
        </p:nvSpPr>
        <p:spPr>
          <a:xfrm>
            <a:off x="967004" y="2818585"/>
            <a:ext cx="3715625" cy="708452"/>
          </a:xfrm>
          <a:prstGeom prst="rect">
            <a:avLst/>
          </a:prstGeom>
        </p:spPr>
        <p:txBody>
          <a:bodyPr lIns="71437" tIns="71437" rIns="71437" bIns="71437" anchor="t">
            <a:normAutofit/>
          </a:bodyPr>
          <a:lstStyle/>
          <a:p>
            <a:r>
              <a:rPr lang="it-IT" err="1"/>
              <a:t>Voting</a:t>
            </a:r>
            <a:r>
              <a:rPr lang="it-IT"/>
              <a:t> from pc</a:t>
            </a:r>
            <a:endParaRPr/>
          </a:p>
        </p:txBody>
      </p:sp>
      <p:sp>
        <p:nvSpPr>
          <p:cNvPr id="794" name="Questo è un titolo, questo è un titolo."/>
          <p:cNvSpPr txBox="1">
            <a:spLocks noGrp="1"/>
          </p:cNvSpPr>
          <p:nvPr>
            <p:ph type="body" idx="22"/>
          </p:nvPr>
        </p:nvSpPr>
        <p:spPr>
          <a:xfrm>
            <a:off x="779065" y="3527037"/>
            <a:ext cx="10690704" cy="2956422"/>
          </a:xfrm>
          <a:prstGeom prst="rect">
            <a:avLst/>
          </a:prstGeom>
        </p:spPr>
        <p:txBody>
          <a:bodyPr lIns="71437" tIns="71437" rIns="71437" bIns="71437" anchor="t">
            <a:normAutofit/>
          </a:bodyPr>
          <a:lstStyle/>
          <a:p>
            <a:r>
              <a:rPr lang="es-ES"/>
              <a:t>Access </a:t>
            </a:r>
            <a:r>
              <a:rPr lang="es-ES" err="1"/>
              <a:t>the</a:t>
            </a:r>
            <a:r>
              <a:rPr lang="es-ES"/>
              <a:t> </a:t>
            </a:r>
            <a:r>
              <a:rPr lang="es-ES" err="1"/>
              <a:t>voting</a:t>
            </a:r>
            <a:r>
              <a:rPr lang="es-ES"/>
              <a:t> </a:t>
            </a:r>
            <a:r>
              <a:rPr lang="es-ES" err="1"/>
              <a:t>area</a:t>
            </a:r>
            <a:r>
              <a:rPr lang="es-ES"/>
              <a:t>.</a:t>
            </a:r>
            <a:endParaRPr/>
          </a:p>
        </p:txBody>
      </p:sp>
      <p:pic>
        <p:nvPicPr>
          <p:cNvPr id="3" name="Immagine 2" descr="Immagine che contiene elettronica, computer, computer, Dispositivo elettronico&#10;&#10;Descrizione generata automaticamente">
            <a:extLst>
              <a:ext uri="{FF2B5EF4-FFF2-40B4-BE49-F238E27FC236}">
                <a16:creationId xmlns:a16="http://schemas.microsoft.com/office/drawing/2014/main" id="{70460E12-1897-D60B-7FFE-1ED7F085F496}"/>
              </a:ext>
            </a:extLst>
          </p:cNvPr>
          <p:cNvPicPr>
            <a:picLocks noChangeAspect="1"/>
          </p:cNvPicPr>
          <p:nvPr/>
        </p:nvPicPr>
        <p:blipFill>
          <a:blip r:embed="rId2"/>
          <a:stretch>
            <a:fillRect/>
          </a:stretch>
        </p:blipFill>
        <p:spPr>
          <a:xfrm>
            <a:off x="9693937" y="2639220"/>
            <a:ext cx="16144875" cy="9477375"/>
          </a:xfrm>
          <a:prstGeom prst="rect">
            <a:avLst/>
          </a:prstGeom>
        </p:spPr>
      </p:pic>
      <p:sp>
        <p:nvSpPr>
          <p:cNvPr id="6" name="Segnaposto testo 5">
            <a:extLst>
              <a:ext uri="{FF2B5EF4-FFF2-40B4-BE49-F238E27FC236}">
                <a16:creationId xmlns:a16="http://schemas.microsoft.com/office/drawing/2014/main" id="{5F7732D0-0506-28DF-51D1-03BC382EF402}"/>
              </a:ext>
            </a:extLst>
          </p:cNvPr>
          <p:cNvSpPr>
            <a:spLocks noGrp="1"/>
          </p:cNvSpPr>
          <p:nvPr>
            <p:ph type="body" sz="quarter" idx="23"/>
          </p:nvPr>
        </p:nvSpPr>
        <p:spPr>
          <a:xfrm>
            <a:off x="752285" y="6110922"/>
            <a:ext cx="9825100" cy="2161745"/>
          </a:xfrm>
        </p:spPr>
        <p:txBody>
          <a:bodyPr/>
          <a:lstStyle/>
          <a:p>
            <a:r>
              <a:rPr lang="en-US" i="1" dirty="0"/>
              <a:t>Enter </a:t>
            </a:r>
            <a:r>
              <a:rPr lang="en-US" b="1" i="1" dirty="0"/>
              <a:t>username and password </a:t>
            </a:r>
            <a:r>
              <a:rPr lang="en-US" i="1" dirty="0"/>
              <a:t>received in the form at the top left. If entering login credentials with "copy/paste," be careful to copy only characters without the space before and/or after.</a:t>
            </a:r>
          </a:p>
          <a:p>
            <a:endParaRPr lang="it-IT" dirty="0"/>
          </a:p>
        </p:txBody>
      </p:sp>
      <p:pic>
        <p:nvPicPr>
          <p:cNvPr id="2" name="Immagine 1" descr="Immagine che contiene testo, schermata, Carattere, design&#10;&#10;Descrizione generata automaticamente">
            <a:extLst>
              <a:ext uri="{FF2B5EF4-FFF2-40B4-BE49-F238E27FC236}">
                <a16:creationId xmlns:a16="http://schemas.microsoft.com/office/drawing/2014/main" id="{48095DEE-30B5-6A84-5F91-A770E445353B}"/>
              </a:ext>
            </a:extLst>
          </p:cNvPr>
          <p:cNvPicPr>
            <a:picLocks noChangeAspect="1"/>
          </p:cNvPicPr>
          <p:nvPr/>
        </p:nvPicPr>
        <p:blipFill>
          <a:blip r:embed="rId3"/>
          <a:stretch>
            <a:fillRect/>
          </a:stretch>
        </p:blipFill>
        <p:spPr>
          <a:xfrm>
            <a:off x="11669560" y="3890070"/>
            <a:ext cx="12187238" cy="6615021"/>
          </a:xfrm>
          <a:prstGeom prst="rect">
            <a:avLst/>
          </a:prstGeom>
        </p:spPr>
      </p:pic>
    </p:spTree>
    <p:extLst>
      <p:ext uri="{BB962C8B-B14F-4D97-AF65-F5344CB8AC3E}">
        <p14:creationId xmlns:p14="http://schemas.microsoft.com/office/powerpoint/2010/main" val="24170131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Numero diapositiva"/>
          <p:cNvSpPr txBox="1">
            <a:spLocks noGrp="1"/>
          </p:cNvSpPr>
          <p:nvPr>
            <p:ph type="sldNum" sz="quarter" idx="2"/>
          </p:nvPr>
        </p:nvSpPr>
        <p:spPr>
          <a:xfrm>
            <a:off x="23228249" y="12630396"/>
            <a:ext cx="419151" cy="4730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6</a:t>
            </a:fld>
            <a:endParaRPr/>
          </a:p>
        </p:txBody>
      </p:sp>
      <p:sp>
        <p:nvSpPr>
          <p:cNvPr id="793" name="Intestazione"/>
          <p:cNvSpPr txBox="1">
            <a:spLocks noGrp="1"/>
          </p:cNvSpPr>
          <p:nvPr>
            <p:ph type="body" idx="21"/>
          </p:nvPr>
        </p:nvSpPr>
        <p:spPr>
          <a:xfrm>
            <a:off x="967004" y="2818585"/>
            <a:ext cx="3715625" cy="708452"/>
          </a:xfrm>
          <a:prstGeom prst="rect">
            <a:avLst/>
          </a:prstGeom>
        </p:spPr>
        <p:txBody>
          <a:bodyPr lIns="71437" tIns="71437" rIns="71437" bIns="71437" anchor="t">
            <a:normAutofit/>
          </a:bodyPr>
          <a:lstStyle/>
          <a:p>
            <a:r>
              <a:rPr lang="it-IT"/>
              <a:t>VOTING FROM PC</a:t>
            </a:r>
            <a:endParaRPr/>
          </a:p>
        </p:txBody>
      </p:sp>
      <p:sp>
        <p:nvSpPr>
          <p:cNvPr id="794" name="Questo è un titolo, questo è un titolo."/>
          <p:cNvSpPr txBox="1">
            <a:spLocks noGrp="1"/>
          </p:cNvSpPr>
          <p:nvPr>
            <p:ph type="body" idx="22"/>
          </p:nvPr>
        </p:nvSpPr>
        <p:spPr>
          <a:xfrm>
            <a:off x="779065" y="3527037"/>
            <a:ext cx="10690704" cy="2956422"/>
          </a:xfrm>
          <a:prstGeom prst="rect">
            <a:avLst/>
          </a:prstGeom>
        </p:spPr>
        <p:txBody>
          <a:bodyPr lIns="71437" tIns="71437" rIns="71437" bIns="71437" anchor="t">
            <a:normAutofit/>
          </a:bodyPr>
          <a:lstStyle/>
          <a:p>
            <a:r>
              <a:rPr lang="it-IT"/>
              <a:t>Express </a:t>
            </a:r>
            <a:r>
              <a:rPr lang="it-IT" err="1"/>
              <a:t>your</a:t>
            </a:r>
            <a:r>
              <a:rPr lang="it-IT"/>
              <a:t> vote</a:t>
            </a:r>
            <a:r>
              <a:t>.</a:t>
            </a:r>
          </a:p>
        </p:txBody>
      </p:sp>
      <p:sp>
        <p:nvSpPr>
          <p:cNvPr id="795"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773160" y="5140097"/>
            <a:ext cx="9763061" cy="4036104"/>
          </a:xfrm>
          <a:prstGeom prst="rect">
            <a:avLst/>
          </a:prstGeom>
        </p:spPr>
        <p:txBody>
          <a:bodyPr wrap="square" lIns="71437" tIns="71437" rIns="71437" bIns="71437" anchor="t">
            <a:spAutoFit/>
          </a:bodyPr>
          <a:lstStyle/>
          <a:p>
            <a:r>
              <a:rPr lang="en-US" i="1"/>
              <a:t>The ballot(s) to be voted on will be displayed. </a:t>
            </a:r>
          </a:p>
          <a:p>
            <a:r>
              <a:rPr lang="en-US" i="1"/>
              <a:t>To cast your vote, select the button for the chosen candidate to assign preference(s).</a:t>
            </a:r>
          </a:p>
          <a:p>
            <a:r>
              <a:rPr lang="en-US" i="1"/>
              <a:t>Re-press to deselect the candidate and select another candidate. Click on "Confirm Preferences“.</a:t>
            </a:r>
          </a:p>
          <a:p>
            <a:endParaRPr lang="en-US" i="1"/>
          </a:p>
        </p:txBody>
      </p:sp>
      <p:pic>
        <p:nvPicPr>
          <p:cNvPr id="3" name="Immagine 2" descr="Immagine che contiene elettronica, computer, computer, Dispositivo elettronico&#10;&#10;Descrizione generata automaticamente">
            <a:extLst>
              <a:ext uri="{FF2B5EF4-FFF2-40B4-BE49-F238E27FC236}">
                <a16:creationId xmlns:a16="http://schemas.microsoft.com/office/drawing/2014/main" id="{3D5AD67F-C3F4-6C5C-AAA7-9989936FB27C}"/>
              </a:ext>
            </a:extLst>
          </p:cNvPr>
          <p:cNvPicPr>
            <a:picLocks noChangeAspect="1"/>
          </p:cNvPicPr>
          <p:nvPr/>
        </p:nvPicPr>
        <p:blipFill>
          <a:blip r:embed="rId2"/>
          <a:stretch>
            <a:fillRect/>
          </a:stretch>
        </p:blipFill>
        <p:spPr>
          <a:xfrm>
            <a:off x="9693937" y="2639220"/>
            <a:ext cx="16144875" cy="9477375"/>
          </a:xfrm>
          <a:prstGeom prst="rect">
            <a:avLst/>
          </a:prstGeom>
        </p:spPr>
      </p:pic>
      <p:pic>
        <p:nvPicPr>
          <p:cNvPr id="2" name="Immagine 1" descr="Immagine che contiene testo, schermata, diagramma, Rettangolo&#10;&#10;Descrizione generata automaticamente">
            <a:extLst>
              <a:ext uri="{FF2B5EF4-FFF2-40B4-BE49-F238E27FC236}">
                <a16:creationId xmlns:a16="http://schemas.microsoft.com/office/drawing/2014/main" id="{FD05B3D5-6F9E-C291-8BBC-AC51E7DC5DA0}"/>
              </a:ext>
            </a:extLst>
          </p:cNvPr>
          <p:cNvPicPr>
            <a:picLocks noChangeAspect="1"/>
          </p:cNvPicPr>
          <p:nvPr/>
        </p:nvPicPr>
        <p:blipFill>
          <a:blip r:embed="rId3"/>
          <a:stretch>
            <a:fillRect/>
          </a:stretch>
        </p:blipFill>
        <p:spPr>
          <a:xfrm>
            <a:off x="11669560" y="3857538"/>
            <a:ext cx="12187238" cy="6605241"/>
          </a:xfrm>
          <a:prstGeom prst="rect">
            <a:avLst/>
          </a:prstGeom>
        </p:spPr>
      </p:pic>
    </p:spTree>
    <p:extLst>
      <p:ext uri="{BB962C8B-B14F-4D97-AF65-F5344CB8AC3E}">
        <p14:creationId xmlns:p14="http://schemas.microsoft.com/office/powerpoint/2010/main" val="5973640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Numero diapositiva"/>
          <p:cNvSpPr txBox="1">
            <a:spLocks noGrp="1"/>
          </p:cNvSpPr>
          <p:nvPr>
            <p:ph type="sldNum" sz="quarter" idx="2"/>
          </p:nvPr>
        </p:nvSpPr>
        <p:spPr>
          <a:xfrm>
            <a:off x="23228249" y="12630396"/>
            <a:ext cx="419151" cy="4730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793" name="Intestazione"/>
          <p:cNvSpPr txBox="1">
            <a:spLocks noGrp="1"/>
          </p:cNvSpPr>
          <p:nvPr>
            <p:ph type="body" idx="21"/>
          </p:nvPr>
        </p:nvSpPr>
        <p:spPr>
          <a:xfrm>
            <a:off x="967004" y="2818585"/>
            <a:ext cx="3715625" cy="708452"/>
          </a:xfrm>
          <a:prstGeom prst="rect">
            <a:avLst/>
          </a:prstGeom>
        </p:spPr>
        <p:txBody>
          <a:bodyPr lIns="71437" tIns="71437" rIns="71437" bIns="71437" anchor="t">
            <a:normAutofit/>
          </a:bodyPr>
          <a:lstStyle/>
          <a:p>
            <a:r>
              <a:rPr lang="it-IT" err="1"/>
              <a:t>Voting</a:t>
            </a:r>
            <a:r>
              <a:rPr lang="it-IT"/>
              <a:t> from pc</a:t>
            </a:r>
            <a:endParaRPr/>
          </a:p>
        </p:txBody>
      </p:sp>
      <p:sp>
        <p:nvSpPr>
          <p:cNvPr id="794" name="Questo è un titolo, questo è un titolo."/>
          <p:cNvSpPr txBox="1">
            <a:spLocks noGrp="1"/>
          </p:cNvSpPr>
          <p:nvPr>
            <p:ph type="body" idx="22"/>
          </p:nvPr>
        </p:nvSpPr>
        <p:spPr>
          <a:xfrm>
            <a:off x="779065" y="3527037"/>
            <a:ext cx="10690704" cy="2956422"/>
          </a:xfrm>
          <a:prstGeom prst="rect">
            <a:avLst/>
          </a:prstGeom>
        </p:spPr>
        <p:txBody>
          <a:bodyPr lIns="71437" tIns="71437" rIns="71437" bIns="71437" anchor="t">
            <a:normAutofit/>
          </a:bodyPr>
          <a:lstStyle/>
          <a:p>
            <a:r>
              <a:rPr lang="it-IT" err="1"/>
              <a:t>Confirm</a:t>
            </a:r>
            <a:r>
              <a:rPr lang="it-IT"/>
              <a:t> </a:t>
            </a:r>
            <a:r>
              <a:rPr lang="it-IT" err="1"/>
              <a:t>your</a:t>
            </a:r>
            <a:r>
              <a:rPr lang="it-IT"/>
              <a:t> vote</a:t>
            </a:r>
            <a:r>
              <a:t>.</a:t>
            </a:r>
          </a:p>
        </p:txBody>
      </p:sp>
      <p:sp>
        <p:nvSpPr>
          <p:cNvPr id="795"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773160" y="5140097"/>
            <a:ext cx="9763061" cy="3676005"/>
          </a:xfrm>
          <a:prstGeom prst="rect">
            <a:avLst/>
          </a:prstGeom>
        </p:spPr>
        <p:txBody>
          <a:bodyPr wrap="square" lIns="71437" tIns="71437" rIns="71437" bIns="71437" anchor="t">
            <a:spAutoFit/>
          </a:bodyPr>
          <a:lstStyle/>
          <a:p>
            <a:r>
              <a:rPr lang="en-US" i="1"/>
              <a:t>Once the ballot is assigned, the ballot summary page is presented, like the example screenshot at the side. </a:t>
            </a:r>
          </a:p>
          <a:p>
            <a:r>
              <a:rPr lang="en-US" i="1"/>
              <a:t>The ballot is entered into the digital ballot box, only after this step.  </a:t>
            </a:r>
          </a:p>
          <a:p>
            <a:r>
              <a:rPr lang="en-US" i="1"/>
              <a:t>By pressing on “Confirm vote," the vote becomes unchangeable.</a:t>
            </a:r>
          </a:p>
          <a:p>
            <a:endParaRPr lang="en-US" i="1"/>
          </a:p>
        </p:txBody>
      </p:sp>
      <p:pic>
        <p:nvPicPr>
          <p:cNvPr id="3" name="Immagine 2" descr="Immagine che contiene elettronica, computer, computer, Dispositivo elettronico&#10;&#10;Descrizione generata automaticamente">
            <a:extLst>
              <a:ext uri="{FF2B5EF4-FFF2-40B4-BE49-F238E27FC236}">
                <a16:creationId xmlns:a16="http://schemas.microsoft.com/office/drawing/2014/main" id="{318E8979-34D7-807E-7B30-CD514CAC93CB}"/>
              </a:ext>
            </a:extLst>
          </p:cNvPr>
          <p:cNvPicPr>
            <a:picLocks noChangeAspect="1"/>
          </p:cNvPicPr>
          <p:nvPr/>
        </p:nvPicPr>
        <p:blipFill>
          <a:blip r:embed="rId2"/>
          <a:stretch>
            <a:fillRect/>
          </a:stretch>
        </p:blipFill>
        <p:spPr>
          <a:xfrm>
            <a:off x="9693937" y="2639220"/>
            <a:ext cx="16144875" cy="9477375"/>
          </a:xfrm>
          <a:prstGeom prst="rect">
            <a:avLst/>
          </a:prstGeom>
        </p:spPr>
      </p:pic>
      <p:pic>
        <p:nvPicPr>
          <p:cNvPr id="4" name="Immagine 3" descr="Immagine che contiene testo, schermata, Carattere, design&#10;&#10;Descrizione generata automaticamente">
            <a:extLst>
              <a:ext uri="{FF2B5EF4-FFF2-40B4-BE49-F238E27FC236}">
                <a16:creationId xmlns:a16="http://schemas.microsoft.com/office/drawing/2014/main" id="{E78B71CB-D02E-3441-693C-7C932BB049CA}"/>
              </a:ext>
            </a:extLst>
          </p:cNvPr>
          <p:cNvPicPr>
            <a:picLocks noChangeAspect="1"/>
          </p:cNvPicPr>
          <p:nvPr/>
        </p:nvPicPr>
        <p:blipFill>
          <a:blip r:embed="rId3"/>
          <a:stretch>
            <a:fillRect/>
          </a:stretch>
        </p:blipFill>
        <p:spPr>
          <a:xfrm>
            <a:off x="11672755" y="3675478"/>
            <a:ext cx="12187238" cy="6605241"/>
          </a:xfrm>
          <a:prstGeom prst="rect">
            <a:avLst/>
          </a:prstGeom>
        </p:spPr>
      </p:pic>
    </p:spTree>
    <p:extLst>
      <p:ext uri="{BB962C8B-B14F-4D97-AF65-F5344CB8AC3E}">
        <p14:creationId xmlns:p14="http://schemas.microsoft.com/office/powerpoint/2010/main" val="20082508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Numero diapositiva"/>
          <p:cNvSpPr txBox="1">
            <a:spLocks noGrp="1"/>
          </p:cNvSpPr>
          <p:nvPr>
            <p:ph type="sldNum" sz="quarter" idx="2"/>
          </p:nvPr>
        </p:nvSpPr>
        <p:spPr>
          <a:xfrm>
            <a:off x="23228249" y="12630396"/>
            <a:ext cx="419151" cy="4730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8</a:t>
            </a:fld>
            <a:endParaRPr/>
          </a:p>
        </p:txBody>
      </p:sp>
      <p:sp>
        <p:nvSpPr>
          <p:cNvPr id="793" name="Intestazione"/>
          <p:cNvSpPr txBox="1">
            <a:spLocks noGrp="1"/>
          </p:cNvSpPr>
          <p:nvPr>
            <p:ph type="body" idx="21"/>
          </p:nvPr>
        </p:nvSpPr>
        <p:spPr>
          <a:xfrm>
            <a:off x="967004" y="2818585"/>
            <a:ext cx="3715625" cy="708452"/>
          </a:xfrm>
          <a:prstGeom prst="rect">
            <a:avLst/>
          </a:prstGeom>
        </p:spPr>
        <p:txBody>
          <a:bodyPr lIns="71437" tIns="71437" rIns="71437" bIns="71437" anchor="t">
            <a:normAutofit/>
          </a:bodyPr>
          <a:lstStyle/>
          <a:p>
            <a:r>
              <a:rPr lang="it-IT"/>
              <a:t>VOTING FROM PC</a:t>
            </a:r>
            <a:endParaRPr/>
          </a:p>
        </p:txBody>
      </p:sp>
      <p:sp>
        <p:nvSpPr>
          <p:cNvPr id="794" name="Questo è un titolo, questo è un titolo."/>
          <p:cNvSpPr txBox="1">
            <a:spLocks noGrp="1"/>
          </p:cNvSpPr>
          <p:nvPr>
            <p:ph type="body" idx="22"/>
          </p:nvPr>
        </p:nvSpPr>
        <p:spPr>
          <a:xfrm>
            <a:off x="779065" y="3527037"/>
            <a:ext cx="10690704" cy="2956422"/>
          </a:xfrm>
          <a:prstGeom prst="rect">
            <a:avLst/>
          </a:prstGeom>
        </p:spPr>
        <p:txBody>
          <a:bodyPr lIns="71437" tIns="71437" rIns="71437" bIns="71437" anchor="t">
            <a:normAutofit/>
          </a:bodyPr>
          <a:lstStyle/>
          <a:p>
            <a:r>
              <a:rPr lang="it-IT"/>
              <a:t>Vote </a:t>
            </a:r>
            <a:r>
              <a:rPr lang="it-IT" err="1"/>
              <a:t>done</a:t>
            </a:r>
            <a:r>
              <a:rPr lang="it-IT"/>
              <a:t>.</a:t>
            </a:r>
            <a:endParaRPr/>
          </a:p>
        </p:txBody>
      </p:sp>
      <p:sp>
        <p:nvSpPr>
          <p:cNvPr id="795" name="Descrizione dell’argomento di cui si sta parlando, descrizione dell’argomento di cui si sta parlando, descrizione dell’argomento di cui si sta parlando, descrizione dell’argomento di cui si sta parlando,"/>
          <p:cNvSpPr txBox="1">
            <a:spLocks noGrp="1"/>
          </p:cNvSpPr>
          <p:nvPr>
            <p:ph type="body" idx="23"/>
          </p:nvPr>
        </p:nvSpPr>
        <p:spPr>
          <a:xfrm>
            <a:off x="773160" y="5140097"/>
            <a:ext cx="9763061" cy="5333382"/>
          </a:xfrm>
          <a:prstGeom prst="rect">
            <a:avLst/>
          </a:prstGeom>
        </p:spPr>
        <p:txBody>
          <a:bodyPr wrap="square" lIns="71437" tIns="71437" rIns="71437" bIns="71437" anchor="t">
            <a:spAutoFit/>
          </a:bodyPr>
          <a:lstStyle/>
          <a:p>
            <a:r>
              <a:rPr lang="en-US" i="1" dirty="0"/>
              <a:t>Once the vote is confirmed, a message will appear that the vote has been recorded. </a:t>
            </a:r>
          </a:p>
          <a:p>
            <a:r>
              <a:rPr lang="en-US" i="1" dirty="0"/>
              <a:t>DO NOT close the browser or turn off the PC. </a:t>
            </a:r>
          </a:p>
          <a:p>
            <a:r>
              <a:rPr lang="en-US" i="1" dirty="0"/>
              <a:t>Click "Continue" to end the voting operations or move to the next ballot.</a:t>
            </a:r>
            <a:br>
              <a:rPr lang="en-US" i="1" dirty="0"/>
            </a:br>
            <a:r>
              <a:rPr lang="en-US" i="1" dirty="0"/>
              <a:t> </a:t>
            </a:r>
            <a:endParaRPr lang="it-IT" dirty="0"/>
          </a:p>
          <a:p>
            <a:endParaRPr lang="en-US" i="1" dirty="0"/>
          </a:p>
          <a:p>
            <a:endParaRPr lang="en-US" i="1" dirty="0"/>
          </a:p>
        </p:txBody>
      </p:sp>
      <p:pic>
        <p:nvPicPr>
          <p:cNvPr id="3" name="Immagine 2" descr="Immagine che contiene elettronica, computer, computer, Dispositivo elettronico&#10;&#10;Descrizione generata automaticamente">
            <a:extLst>
              <a:ext uri="{FF2B5EF4-FFF2-40B4-BE49-F238E27FC236}">
                <a16:creationId xmlns:a16="http://schemas.microsoft.com/office/drawing/2014/main" id="{DE2EA7A5-A12C-2146-2AAA-D3E37DD98168}"/>
              </a:ext>
            </a:extLst>
          </p:cNvPr>
          <p:cNvPicPr>
            <a:picLocks noChangeAspect="1"/>
          </p:cNvPicPr>
          <p:nvPr/>
        </p:nvPicPr>
        <p:blipFill>
          <a:blip r:embed="rId2"/>
          <a:stretch>
            <a:fillRect/>
          </a:stretch>
        </p:blipFill>
        <p:spPr>
          <a:xfrm>
            <a:off x="9693937" y="2639220"/>
            <a:ext cx="16144875" cy="9477375"/>
          </a:xfrm>
          <a:prstGeom prst="rect">
            <a:avLst/>
          </a:prstGeom>
        </p:spPr>
      </p:pic>
      <p:pic>
        <p:nvPicPr>
          <p:cNvPr id="2" name="Immagine 1" descr="Immagine che contiene testo, schermata, Carattere, design&#10;&#10;Descrizione generata automaticamente">
            <a:extLst>
              <a:ext uri="{FF2B5EF4-FFF2-40B4-BE49-F238E27FC236}">
                <a16:creationId xmlns:a16="http://schemas.microsoft.com/office/drawing/2014/main" id="{F45152FE-0110-7FC8-9CE9-2F7E9D69693D}"/>
              </a:ext>
            </a:extLst>
          </p:cNvPr>
          <p:cNvPicPr>
            <a:picLocks noChangeAspect="1"/>
          </p:cNvPicPr>
          <p:nvPr/>
        </p:nvPicPr>
        <p:blipFill>
          <a:blip r:embed="rId3"/>
          <a:stretch>
            <a:fillRect/>
          </a:stretch>
        </p:blipFill>
        <p:spPr>
          <a:xfrm>
            <a:off x="11657086" y="3770219"/>
            <a:ext cx="12187238" cy="6605241"/>
          </a:xfrm>
          <a:prstGeom prst="rect">
            <a:avLst/>
          </a:prstGeom>
        </p:spPr>
      </p:pic>
      <p:pic>
        <p:nvPicPr>
          <p:cNvPr id="5" name="Immagine 4">
            <a:extLst>
              <a:ext uri="{FF2B5EF4-FFF2-40B4-BE49-F238E27FC236}">
                <a16:creationId xmlns:a16="http://schemas.microsoft.com/office/drawing/2014/main" id="{5D378F9C-7320-92DA-8AAC-63E9EC5B519D}"/>
              </a:ext>
            </a:extLst>
          </p:cNvPr>
          <p:cNvPicPr>
            <a:picLocks noChangeAspect="1"/>
          </p:cNvPicPr>
          <p:nvPr/>
        </p:nvPicPr>
        <p:blipFill>
          <a:blip r:embed="rId4"/>
          <a:stretch>
            <a:fillRect/>
          </a:stretch>
        </p:blipFill>
        <p:spPr>
          <a:xfrm>
            <a:off x="11624214" y="3772920"/>
            <a:ext cx="12193057" cy="6602540"/>
          </a:xfrm>
          <a:prstGeom prst="rect">
            <a:avLst/>
          </a:prstGeom>
        </p:spPr>
      </p:pic>
    </p:spTree>
    <p:extLst>
      <p:ext uri="{BB962C8B-B14F-4D97-AF65-F5344CB8AC3E}">
        <p14:creationId xmlns:p14="http://schemas.microsoft.com/office/powerpoint/2010/main" val="6460070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Titolo sezione"/>
          <p:cNvSpPr txBox="1">
            <a:spLocks noGrp="1"/>
          </p:cNvSpPr>
          <p:nvPr>
            <p:ph type="body" idx="21"/>
          </p:nvPr>
        </p:nvSpPr>
        <p:spPr>
          <a:prstGeom prst="rect">
            <a:avLst/>
          </a:prstGeom>
        </p:spPr>
        <p:txBody>
          <a:bodyPr lIns="0" tIns="0" rIns="0" bIns="0" anchor="t">
            <a:noAutofit/>
          </a:bodyPr>
          <a:lstStyle/>
          <a:p>
            <a:r>
              <a:rPr lang="it-IT" err="1"/>
              <a:t>Voting</a:t>
            </a:r>
            <a:r>
              <a:rPr lang="it-IT"/>
              <a:t> from smartphone</a:t>
            </a:r>
          </a:p>
        </p:txBody>
      </p:sp>
    </p:spTree>
    <p:extLst>
      <p:ext uri="{BB962C8B-B14F-4D97-AF65-F5344CB8AC3E}">
        <p14:creationId xmlns:p14="http://schemas.microsoft.com/office/powerpoint/2010/main" val="193687617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473E31"/>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spekta 600"/>
        <a:ea typeface="Aspekta 600"/>
        <a:cs typeface="Aspekta 600"/>
      </a:majorFont>
      <a:minorFont>
        <a:latin typeface="Aspekta 600"/>
        <a:ea typeface="Aspekta 600"/>
        <a:cs typeface="Aspekta 600"/>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spekta 600"/>
        <a:ea typeface="Aspekta 600"/>
        <a:cs typeface="Aspekta 600"/>
      </a:majorFont>
      <a:minorFont>
        <a:latin typeface="Aspekta 600"/>
        <a:ea typeface="Aspekta 600"/>
        <a:cs typeface="Aspekta 600"/>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80000"/>
          </a:lnSpc>
          <a:spcBef>
            <a:spcPts val="0"/>
          </a:spcBef>
          <a:spcAft>
            <a:spcPts val="0"/>
          </a:spcAft>
          <a:buClrTx/>
          <a:buSzTx/>
          <a:buFontTx/>
          <a:buNone/>
          <a:tabLst/>
          <a:defRPr kumimoji="0" sz="9000" b="0" i="0" u="none" strike="noStrike" cap="none" spc="-180" normalizeH="0" baseline="0">
            <a:ln>
              <a:noFill/>
            </a:ln>
            <a:solidFill>
              <a:srgbClr val="473E31"/>
            </a:solidFill>
            <a:effectLst/>
            <a:uFillTx/>
            <a:latin typeface="+mn-lt"/>
            <a:ea typeface="+mn-ea"/>
            <a:cs typeface="+mn-cs"/>
            <a:sym typeface="Aspekta 60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7e8e6a0-de1b-4f42-8e7c-f08932d818fe" xsi:nil="true"/>
    <Gruppi_x0020_di_x0020_destinatari xmlns="5f79eabc-2707-4083-b50e-08cb8a10c131" xsi:nil="true"/>
    <_ModernAudienceTargetUserField xmlns="5f79eabc-2707-4083-b50e-08cb8a10c131">
      <UserInfo>
        <DisplayName/>
        <AccountId xsi:nil="true"/>
        <AccountType/>
      </UserInfo>
    </_ModernAudienceTargetUserField>
    <lcf76f155ced4ddcb4097134ff3c332f xmlns="5f79eabc-2707-4083-b50e-08cb8a10c1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C33E8217D9D224392D16130CD0C26C0" ma:contentTypeVersion="18" ma:contentTypeDescription="Creare un nuovo documento." ma:contentTypeScope="" ma:versionID="d6e8affb7de27b97e29868178fc804c5">
  <xsd:schema xmlns:xsd="http://www.w3.org/2001/XMLSchema" xmlns:xs="http://www.w3.org/2001/XMLSchema" xmlns:p="http://schemas.microsoft.com/office/2006/metadata/properties" xmlns:ns2="5f79eabc-2707-4083-b50e-08cb8a10c131" xmlns:ns3="07e8e6a0-de1b-4f42-8e7c-f08932d818fe" targetNamespace="http://schemas.microsoft.com/office/2006/metadata/properties" ma:root="true" ma:fieldsID="3780f5028386677224194b480b847de7" ns2:_="" ns3:_="">
    <xsd:import namespace="5f79eabc-2707-4083-b50e-08cb8a10c131"/>
    <xsd:import namespace="07e8e6a0-de1b-4f42-8e7c-f08932d818fe"/>
    <xsd:element name="properties">
      <xsd:complexType>
        <xsd:sequence>
          <xsd:element name="documentManagement">
            <xsd:complexType>
              <xsd:all>
                <xsd:element ref="ns2:Gruppi_x0020_di_x0020_destinatari" minOccurs="0"/>
                <xsd:element ref="ns2:_ModernAudienceTargetUserField" minOccurs="0"/>
                <xsd:element ref="ns2:_ModernAudienceAadObjectIds" minOccurs="0"/>
                <xsd:element ref="ns3:SharedWithUsers" minOccurs="0"/>
                <xsd:element ref="ns3:SharedWithDetails"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79eabc-2707-4083-b50e-08cb8a10c131" elementFormDefault="qualified">
    <xsd:import namespace="http://schemas.microsoft.com/office/2006/documentManagement/types"/>
    <xsd:import namespace="http://schemas.microsoft.com/office/infopath/2007/PartnerControls"/>
    <xsd:element name="Gruppi_x0020_di_x0020_destinatari" ma:index="8" nillable="true" ma:displayName="Gruppi di destinatari" ma:internalName="Gruppi_x0020_di_x0020_destinatari">
      <xsd:simpleType>
        <xsd:restriction base="dms:Unknown"/>
      </xsd:simpleType>
    </xsd:element>
    <xsd:element name="_ModernAudienceTargetUserField" ma:index="9" nillable="true" ma:displayName="Gruppo di destinatari"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10" nillable="true" ma:displayName="ID gruppi di destinatari" ma:list="{48cc1101-d23f-4735-9886-5dc6414546f6}" ma:internalName="_ModernAudienceAadObjectIds" ma:readOnly="true" ma:showField="_AadObjectIdForUser" ma:web="07e8e6a0-de1b-4f42-8e7c-f08932d818fe">
      <xsd:complexType>
        <xsd:complexContent>
          <xsd:extension base="dms:MultiChoiceLookup">
            <xsd:sequence>
              <xsd:element name="Value" type="dms:Lookup" maxOccurs="unbounded" minOccurs="0" nillable="true"/>
            </xsd:sequence>
          </xsd:extension>
        </xsd:complexContent>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Tag immagine" ma:readOnly="false" ma:fieldId="{5cf76f15-5ced-4ddc-b409-7134ff3c332f}" ma:taxonomyMulti="true" ma:sspId="48f9a8fe-9053-4983-a4c1-de8f6a65fb6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e8e6a0-de1b-4f42-8e7c-f08932d818fe"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element name="TaxCatchAll" ma:index="19" nillable="true" ma:displayName="Taxonomy Catch All Column" ma:hidden="true" ma:list="{0f18d48c-1b19-4f47-9307-a51a738d9dd4}" ma:internalName="TaxCatchAll" ma:showField="CatchAllData" ma:web="07e8e6a0-de1b-4f42-8e7c-f08932d81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05B14A-CF6D-45CB-BB86-4B389F6528DA}">
  <ds:schemaRefs>
    <ds:schemaRef ds:uri="07e8e6a0-de1b-4f42-8e7c-f08932d818fe"/>
    <ds:schemaRef ds:uri="5f79eabc-2707-4083-b50e-08cb8a10c13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6247AB-2018-4CB9-80D1-CFDE028E118F}">
  <ds:schemaRefs>
    <ds:schemaRef ds:uri="07e8e6a0-de1b-4f42-8e7c-f08932d818fe"/>
    <ds:schemaRef ds:uri="5f79eabc-2707-4083-b50e-08cb8a10c1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AF0632-88A9-4AB7-BC58-6C94A42C7B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770</Words>
  <Application>Microsoft Office PowerPoint</Application>
  <PresentationFormat>Personalizzato</PresentationFormat>
  <Paragraphs>78</Paragraphs>
  <Slides>17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Aspekta 400</vt:lpstr>
      <vt:lpstr>Aspekta 500</vt:lpstr>
      <vt:lpstr>Aspekta 550</vt:lpstr>
      <vt:lpstr>Aspekta 600</vt:lpstr>
      <vt:lpstr>Aspekta 700</vt:lpstr>
      <vt:lpstr>Helvetica Neue</vt:lpstr>
      <vt:lpstr>Roboto</vt:lpstr>
      <vt:lpstr>21_BasicWhite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Nino</cp:lastModifiedBy>
  <cp:revision>6</cp:revision>
  <dcterms:modified xsi:type="dcterms:W3CDTF">2024-05-07T10:52:56Z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0x010100EC33E8217D9D224392D16130CD0C26C0</vt:lpwstr>
  </property>
  <property fmtid="{D5CDD505-2E9C-101B-9397-08002B2CF9AE}" pid="3" name="MediaServiceImageTags">
    <vt:lpwstr/>
  </property>
</Properties>
</file>