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1" r:id="rId15"/>
    <p:sldId id="305" r:id="rId16"/>
    <p:sldId id="303" r:id="rId17"/>
    <p:sldId id="304" r:id="rId18"/>
    <p:sldId id="298" r:id="rId19"/>
    <p:sldId id="302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696725-E801-C13D-C3E6-D25B5A044B4E}" v="51" dt="2024-12-09T15:47:47.31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S::s.carluccio@eligovote.com::c632bf95-93f7-474c-8633-de0747a1f5bf" providerId="AD" clId="Web-{8B696725-E801-C13D-C3E6-D25B5A044B4E}"/>
    <pc:docChg chg="modSld">
      <pc:chgData name="Sara Carluccio" userId="S::s.carluccio@eligovote.com::c632bf95-93f7-474c-8633-de0747a1f5bf" providerId="AD" clId="Web-{8B696725-E801-C13D-C3E6-D25B5A044B4E}" dt="2024-12-09T15:47:47.319" v="48" actId="14100"/>
      <pc:docMkLst>
        <pc:docMk/>
      </pc:docMkLst>
      <pc:sldChg chg="delSp modSp">
        <pc:chgData name="Sara Carluccio" userId="S::s.carluccio@eligovote.com::c632bf95-93f7-474c-8633-de0747a1f5bf" providerId="AD" clId="Web-{8B696725-E801-C13D-C3E6-D25B5A044B4E}" dt="2024-12-09T15:27:15.267" v="5"/>
        <pc:sldMkLst>
          <pc:docMk/>
          <pc:sldMk cId="3512613612" sldId="291"/>
        </pc:sldMkLst>
        <pc:picChg chg="del">
          <ac:chgData name="Sara Carluccio" userId="S::s.carluccio@eligovote.com::c632bf95-93f7-474c-8633-de0747a1f5bf" providerId="AD" clId="Web-{8B696725-E801-C13D-C3E6-D25B5A044B4E}" dt="2024-12-09T15:26:56.985" v="0"/>
          <ac:picMkLst>
            <pc:docMk/>
            <pc:sldMk cId="3512613612" sldId="291"/>
            <ac:picMk id="2" creationId="{B2C94C5C-1A2B-39B8-3AE1-6954FDEE372B}"/>
          </ac:picMkLst>
        </pc:picChg>
        <pc:picChg chg="mod">
          <ac:chgData name="Sara Carluccio" userId="S::s.carluccio@eligovote.com::c632bf95-93f7-474c-8633-de0747a1f5bf" providerId="AD" clId="Web-{8B696725-E801-C13D-C3E6-D25B5A044B4E}" dt="2024-12-09T15:27:15.267" v="5"/>
          <ac:picMkLst>
            <pc:docMk/>
            <pc:sldMk cId="3512613612" sldId="291"/>
            <ac:picMk id="4" creationId="{244431EA-3C07-3166-DDC2-6C9A925F4041}"/>
          </ac:picMkLst>
        </pc:picChg>
      </pc:sldChg>
      <pc:sldChg chg="delSp modSp">
        <pc:chgData name="Sara Carluccio" userId="S::s.carluccio@eligovote.com::c632bf95-93f7-474c-8633-de0747a1f5bf" providerId="AD" clId="Web-{8B696725-E801-C13D-C3E6-D25B5A044B4E}" dt="2024-12-09T15:27:32.127" v="7"/>
        <pc:sldMkLst>
          <pc:docMk/>
          <pc:sldMk cId="2417013150" sldId="292"/>
        </pc:sldMkLst>
        <pc:picChg chg="del">
          <ac:chgData name="Sara Carluccio" userId="S::s.carluccio@eligovote.com::c632bf95-93f7-474c-8633-de0747a1f5bf" providerId="AD" clId="Web-{8B696725-E801-C13D-C3E6-D25B5A044B4E}" dt="2024-12-09T15:27:25.955" v="6"/>
          <ac:picMkLst>
            <pc:docMk/>
            <pc:sldMk cId="2417013150" sldId="292"/>
            <ac:picMk id="3" creationId="{70460E12-1897-D60B-7FFE-1ED7F085F496}"/>
          </ac:picMkLst>
        </pc:picChg>
        <pc:picChg chg="mod">
          <ac:chgData name="Sara Carluccio" userId="S::s.carluccio@eligovote.com::c632bf95-93f7-474c-8633-de0747a1f5bf" providerId="AD" clId="Web-{8B696725-E801-C13D-C3E6-D25B5A044B4E}" dt="2024-12-09T15:27:32.127" v="7"/>
          <ac:picMkLst>
            <pc:docMk/>
            <pc:sldMk cId="2417013150" sldId="292"/>
            <ac:picMk id="6" creationId="{0D5B1F43-D3E5-CEFF-A383-1AEE54004676}"/>
          </ac:picMkLst>
        </pc:picChg>
      </pc:sldChg>
      <pc:sldChg chg="delSp modSp">
        <pc:chgData name="Sara Carluccio" userId="S::s.carluccio@eligovote.com::c632bf95-93f7-474c-8633-de0747a1f5bf" providerId="AD" clId="Web-{8B696725-E801-C13D-C3E6-D25B5A044B4E}" dt="2024-12-09T15:28:04.128" v="10"/>
        <pc:sldMkLst>
          <pc:docMk/>
          <pc:sldMk cId="597364072" sldId="293"/>
        </pc:sldMkLst>
        <pc:picChg chg="del">
          <ac:chgData name="Sara Carluccio" userId="S::s.carluccio@eligovote.com::c632bf95-93f7-474c-8633-de0747a1f5bf" providerId="AD" clId="Web-{8B696725-E801-C13D-C3E6-D25B5A044B4E}" dt="2024-12-09T15:27:55.378" v="8"/>
          <ac:picMkLst>
            <pc:docMk/>
            <pc:sldMk cId="597364072" sldId="293"/>
            <ac:picMk id="3" creationId="{3D5AD67F-C3F4-6C5C-AAA7-9989936FB27C}"/>
          </ac:picMkLst>
        </pc:picChg>
        <pc:picChg chg="mod">
          <ac:chgData name="Sara Carluccio" userId="S::s.carluccio@eligovote.com::c632bf95-93f7-474c-8633-de0747a1f5bf" providerId="AD" clId="Web-{8B696725-E801-C13D-C3E6-D25B5A044B4E}" dt="2024-12-09T15:28:04.128" v="10"/>
          <ac:picMkLst>
            <pc:docMk/>
            <pc:sldMk cId="597364072" sldId="293"/>
            <ac:picMk id="5" creationId="{9FA08885-E113-4098-7FDD-8D030B68517B}"/>
          </ac:picMkLst>
        </pc:picChg>
      </pc:sldChg>
      <pc:sldChg chg="delSp modSp">
        <pc:chgData name="Sara Carluccio" userId="S::s.carluccio@eligovote.com::c632bf95-93f7-474c-8633-de0747a1f5bf" providerId="AD" clId="Web-{8B696725-E801-C13D-C3E6-D25B5A044B4E}" dt="2024-12-09T15:28:20.738" v="13"/>
        <pc:sldMkLst>
          <pc:docMk/>
          <pc:sldMk cId="2008250807" sldId="294"/>
        </pc:sldMkLst>
        <pc:picChg chg="del">
          <ac:chgData name="Sara Carluccio" userId="S::s.carluccio@eligovote.com::c632bf95-93f7-474c-8633-de0747a1f5bf" providerId="AD" clId="Web-{8B696725-E801-C13D-C3E6-D25B5A044B4E}" dt="2024-12-09T15:28:13.691" v="11"/>
          <ac:picMkLst>
            <pc:docMk/>
            <pc:sldMk cId="2008250807" sldId="294"/>
            <ac:picMk id="3" creationId="{318E8979-34D7-807E-7B30-CD514CAC93CB}"/>
          </ac:picMkLst>
        </pc:picChg>
        <pc:picChg chg="mod">
          <ac:chgData name="Sara Carluccio" userId="S::s.carluccio@eligovote.com::c632bf95-93f7-474c-8633-de0747a1f5bf" providerId="AD" clId="Web-{8B696725-E801-C13D-C3E6-D25B5A044B4E}" dt="2024-12-09T15:28:20.738" v="13"/>
          <ac:picMkLst>
            <pc:docMk/>
            <pc:sldMk cId="2008250807" sldId="294"/>
            <ac:picMk id="4" creationId="{7F7CFC13-334E-7CAE-7B26-C6FFF7878D1C}"/>
          </ac:picMkLst>
        </pc:picChg>
      </pc:sldChg>
      <pc:sldChg chg="delSp modSp">
        <pc:chgData name="Sara Carluccio" userId="S::s.carluccio@eligovote.com::c632bf95-93f7-474c-8633-de0747a1f5bf" providerId="AD" clId="Web-{8B696725-E801-C13D-C3E6-D25B5A044B4E}" dt="2024-12-09T15:28:43.348" v="16"/>
        <pc:sldMkLst>
          <pc:docMk/>
          <pc:sldMk cId="646007026" sldId="295"/>
        </pc:sldMkLst>
        <pc:picChg chg="del">
          <ac:chgData name="Sara Carluccio" userId="S::s.carluccio@eligovote.com::c632bf95-93f7-474c-8633-de0747a1f5bf" providerId="AD" clId="Web-{8B696725-E801-C13D-C3E6-D25B5A044B4E}" dt="2024-12-09T15:28:37.410" v="14"/>
          <ac:picMkLst>
            <pc:docMk/>
            <pc:sldMk cId="646007026" sldId="295"/>
            <ac:picMk id="3" creationId="{DE2EA7A5-A12C-2146-2AAA-D3E37DD98168}"/>
          </ac:picMkLst>
        </pc:picChg>
        <pc:picChg chg="mod">
          <ac:chgData name="Sara Carluccio" userId="S::s.carluccio@eligovote.com::c632bf95-93f7-474c-8633-de0747a1f5bf" providerId="AD" clId="Web-{8B696725-E801-C13D-C3E6-D25B5A044B4E}" dt="2024-12-09T15:28:43.348" v="16"/>
          <ac:picMkLst>
            <pc:docMk/>
            <pc:sldMk cId="646007026" sldId="295"/>
            <ac:picMk id="4" creationId="{9CADA3BD-8394-76D9-3982-56ED635737EA}"/>
          </ac:picMkLst>
        </pc:picChg>
      </pc:sldChg>
      <pc:sldChg chg="addSp delSp modSp">
        <pc:chgData name="Sara Carluccio" userId="S::s.carluccio@eligovote.com::c632bf95-93f7-474c-8633-de0747a1f5bf" providerId="AD" clId="Web-{8B696725-E801-C13D-C3E6-D25B5A044B4E}" dt="2024-12-09T15:47:47.319" v="48" actId="14100"/>
        <pc:sldMkLst>
          <pc:docMk/>
          <pc:sldMk cId="589571818" sldId="302"/>
        </pc:sldMkLst>
        <pc:spChg chg="mod">
          <ac:chgData name="Sara Carluccio" userId="S::s.carluccio@eligovote.com::c632bf95-93f7-474c-8633-de0747a1f5bf" providerId="AD" clId="Web-{8B696725-E801-C13D-C3E6-D25B5A044B4E}" dt="2024-12-09T15:45:45.363" v="27" actId="20577"/>
          <ac:spMkLst>
            <pc:docMk/>
            <pc:sldMk cId="589571818" sldId="302"/>
            <ac:spMk id="793" creationId="{00000000-0000-0000-0000-000000000000}"/>
          </ac:spMkLst>
        </pc:spChg>
        <pc:spChg chg="mod">
          <ac:chgData name="Sara Carluccio" userId="S::s.carluccio@eligovote.com::c632bf95-93f7-474c-8633-de0747a1f5bf" providerId="AD" clId="Web-{8B696725-E801-C13D-C3E6-D25B5A044B4E}" dt="2024-12-09T15:45:55.004" v="30" actId="20577"/>
          <ac:spMkLst>
            <pc:docMk/>
            <pc:sldMk cId="589571818" sldId="302"/>
            <ac:spMk id="794" creationId="{00000000-0000-0000-0000-000000000000}"/>
          </ac:spMkLst>
        </pc:spChg>
        <pc:spChg chg="mod">
          <ac:chgData name="Sara Carluccio" userId="S::s.carluccio@eligovote.com::c632bf95-93f7-474c-8633-de0747a1f5bf" providerId="AD" clId="Web-{8B696725-E801-C13D-C3E6-D25B5A044B4E}" dt="2024-12-09T15:46:04.832" v="35" actId="20577"/>
          <ac:spMkLst>
            <pc:docMk/>
            <pc:sldMk cId="589571818" sldId="302"/>
            <ac:spMk id="795" creationId="{00000000-0000-0000-0000-000000000000}"/>
          </ac:spMkLst>
        </pc:spChg>
        <pc:picChg chg="add del mod">
          <ac:chgData name="Sara Carluccio" userId="S::s.carluccio@eligovote.com::c632bf95-93f7-474c-8633-de0747a1f5bf" providerId="AD" clId="Web-{8B696725-E801-C13D-C3E6-D25B5A044B4E}" dt="2024-12-09T15:47:35.881" v="43"/>
          <ac:picMkLst>
            <pc:docMk/>
            <pc:sldMk cId="589571818" sldId="302"/>
            <ac:picMk id="2" creationId="{26AE86E5-88BA-42A1-2D49-723982AC5D4B}"/>
          </ac:picMkLst>
        </pc:picChg>
        <pc:picChg chg="del">
          <ac:chgData name="Sara Carluccio" userId="S::s.carluccio@eligovote.com::c632bf95-93f7-474c-8633-de0747a1f5bf" providerId="AD" clId="Web-{8B696725-E801-C13D-C3E6-D25B5A044B4E}" dt="2024-12-09T15:29:02.067" v="17"/>
          <ac:picMkLst>
            <pc:docMk/>
            <pc:sldMk cId="589571818" sldId="302"/>
            <ac:picMk id="3" creationId="{275D4F92-8FDB-CF63-6C8E-D9126F44BEAB}"/>
          </ac:picMkLst>
        </pc:picChg>
        <pc:picChg chg="add mod">
          <ac:chgData name="Sara Carluccio" userId="S::s.carluccio@eligovote.com::c632bf95-93f7-474c-8633-de0747a1f5bf" providerId="AD" clId="Web-{8B696725-E801-C13D-C3E6-D25B5A044B4E}" dt="2024-12-09T15:47:47.319" v="48" actId="14100"/>
          <ac:picMkLst>
            <pc:docMk/>
            <pc:sldMk cId="589571818" sldId="302"/>
            <ac:picMk id="3" creationId="{F3EEC2ED-E60E-431C-7661-0CB9AA963C09}"/>
          </ac:picMkLst>
        </pc:picChg>
        <pc:picChg chg="add del mod">
          <ac:chgData name="Sara Carluccio" userId="S::s.carluccio@eligovote.com::c632bf95-93f7-474c-8633-de0747a1f5bf" providerId="AD" clId="Web-{8B696725-E801-C13D-C3E6-D25B5A044B4E}" dt="2024-12-09T15:47:16.850" v="42"/>
          <ac:picMkLst>
            <pc:docMk/>
            <pc:sldMk cId="589571818" sldId="302"/>
            <ac:picMk id="4" creationId="{342AF746-14A1-40E7-63A6-E7114428F7A9}"/>
          </ac:picMkLst>
        </pc:picChg>
        <pc:picChg chg="del">
          <ac:chgData name="Sara Carluccio" userId="S::s.carluccio@eligovote.com::c632bf95-93f7-474c-8633-de0747a1f5bf" providerId="AD" clId="Web-{8B696725-E801-C13D-C3E6-D25B5A044B4E}" dt="2024-12-09T15:45:33.144" v="23"/>
          <ac:picMkLst>
            <pc:docMk/>
            <pc:sldMk cId="589571818" sldId="302"/>
            <ac:picMk id="5" creationId="{80AB331F-3B8F-B3BC-19DC-09990E5F36B7}"/>
          </ac:picMkLst>
        </pc:picChg>
      </pc:sldChg>
      <pc:sldChg chg="modSp">
        <pc:chgData name="Sara Carluccio" userId="S::s.carluccio@eligovote.com::c632bf95-93f7-474c-8633-de0747a1f5bf" providerId="AD" clId="Web-{8B696725-E801-C13D-C3E6-D25B5A044B4E}" dt="2024-12-09T15:29:21.037" v="19" actId="1076"/>
        <pc:sldMkLst>
          <pc:docMk/>
          <pc:sldMk cId="3674942104" sldId="304"/>
        </pc:sldMkLst>
        <pc:picChg chg="mod">
          <ac:chgData name="Sara Carluccio" userId="S::s.carluccio@eligovote.com::c632bf95-93f7-474c-8633-de0747a1f5bf" providerId="AD" clId="Web-{8B696725-E801-C13D-C3E6-D25B5A044B4E}" dt="2024-12-09T15:29:21.037" v="19" actId="1076"/>
          <ac:picMkLst>
            <pc:docMk/>
            <pc:sldMk cId="3674942104" sldId="304"/>
            <ac:picMk id="77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-eligo@evoting.i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 dirty="0" err="1"/>
              <a:t>Modelo</a:t>
            </a:r>
            <a:r>
              <a:rPr lang="it-IT" dirty="0"/>
              <a:t> _ </a:t>
            </a:r>
            <a:br>
              <a:rPr lang="it-IT" dirty="0"/>
            </a:br>
            <a:r>
              <a:rPr lang="it-IT" dirty="0"/>
              <a:t>Guia </a:t>
            </a:r>
            <a:r>
              <a:rPr lang="it-IT" dirty="0" err="1"/>
              <a:t>ao</a:t>
            </a:r>
            <a:r>
              <a:rPr lang="it-IT" dirty="0"/>
              <a:t> </a:t>
            </a:r>
            <a:r>
              <a:rPr lang="it-IT" dirty="0">
                <a:solidFill>
                  <a:srgbClr val="DA4141"/>
                </a:solidFill>
              </a:rPr>
              <a:t>Voto</a:t>
            </a:r>
            <a:endParaRPr lang="it-IT" dirty="0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xfrm>
            <a:off x="752284" y="12519951"/>
            <a:ext cx="65" cy="36009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38046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36263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</a:t>
            </a:r>
            <a:r>
              <a:rPr lang="pt-PT" dirty="0"/>
              <a:t>com as credenciais de acesso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874567" y="6576216"/>
            <a:ext cx="10744265" cy="4539319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Alguns dias antes da votação, você receberá por </a:t>
            </a:r>
            <a:r>
              <a:rPr lang="pt-BR" dirty="0" err="1"/>
              <a:t>email</a:t>
            </a:r>
            <a:r>
              <a:rPr lang="pt-BR" dirty="0"/>
              <a:t> suas credenciais de login (nome de usuário e senha) e o link para fazer login na área de votação (botão </a:t>
            </a:r>
            <a:r>
              <a:rPr lang="pt-BR" i="1" dirty="0"/>
              <a:t>Entrar</a:t>
            </a:r>
            <a:r>
              <a:rPr lang="pt-BR" dirty="0"/>
              <a:t>). Você só poderá fazer login quando a votação estiver aberta, nos horários indicados no </a:t>
            </a:r>
            <a:r>
              <a:rPr lang="pt-BR" dirty="0" err="1"/>
              <a:t>email</a:t>
            </a:r>
            <a:r>
              <a:rPr lang="pt-BR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Assunto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– </a:t>
            </a:r>
            <a:r>
              <a:rPr lang="en-US" i="1" dirty="0" err="1"/>
              <a:t>Credenciais</a:t>
            </a:r>
            <a:r>
              <a:rPr lang="en-US" i="1" dirty="0"/>
              <a:t> de </a:t>
            </a:r>
            <a:r>
              <a:rPr lang="en-US" i="1" dirty="0" err="1"/>
              <a:t>NomeSobrenome</a:t>
            </a:r>
            <a:r>
              <a:rPr lang="en-US" i="1" dirty="0"/>
              <a:t>- </a:t>
            </a:r>
            <a:r>
              <a:rPr lang="en-US" i="1" dirty="0" err="1"/>
              <a:t>Título</a:t>
            </a:r>
            <a:r>
              <a:rPr lang="en-US" i="1" dirty="0"/>
              <a:t> da </a:t>
            </a:r>
            <a:r>
              <a:rPr lang="en-US" i="1" dirty="0" err="1"/>
              <a:t>Votação</a:t>
            </a:r>
            <a:br>
              <a:rPr lang="en-US" i="1" dirty="0"/>
            </a:br>
            <a:r>
              <a:rPr lang="en-US" dirty="0" err="1"/>
              <a:t>Remetente</a:t>
            </a:r>
            <a:r>
              <a:rPr lang="en-US" dirty="0"/>
              <a:t>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elettronica, schermata, Carattere&#10;&#10;Descrizione generata automaticamente">
            <a:extLst>
              <a:ext uri="{FF2B5EF4-FFF2-40B4-BE49-F238E27FC236}">
                <a16:creationId xmlns:a16="http://schemas.microsoft.com/office/drawing/2014/main" id="{2BBD5F4E-BB29-DF80-7740-4237921C0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02" b="71735"/>
          <a:stretch/>
        </p:blipFill>
        <p:spPr>
          <a:xfrm>
            <a:off x="13234337" y="2163090"/>
            <a:ext cx="6203346" cy="3959414"/>
          </a:xfrm>
          <a:prstGeom prst="rect">
            <a:avLst/>
          </a:prstGeom>
        </p:spPr>
      </p:pic>
      <p:pic>
        <p:nvPicPr>
          <p:cNvPr id="4" name="Immagine 3" descr="Immagine che contiene testo, schermata, Carattere, Pagina Web&#10;&#10;Descrizione generata automaticamente">
            <a:extLst>
              <a:ext uri="{FF2B5EF4-FFF2-40B4-BE49-F238E27FC236}">
                <a16:creationId xmlns:a16="http://schemas.microsoft.com/office/drawing/2014/main" id="{F014A187-8AB9-44D7-7C95-6F84DAF691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9" b="17819"/>
          <a:stretch/>
        </p:blipFill>
        <p:spPr>
          <a:xfrm>
            <a:off x="13417515" y="5323263"/>
            <a:ext cx="5836989" cy="839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4" y="4892523"/>
            <a:ext cx="11412935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pt-BR" dirty="0"/>
              <a:t>Acesse a área de votação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403610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 err="1"/>
              <a:t>Insira</a:t>
            </a:r>
            <a:r>
              <a:rPr lang="en-US" dirty="0"/>
              <a:t> </a:t>
            </a:r>
            <a:r>
              <a:rPr lang="en-US" b="1" dirty="0" err="1"/>
              <a:t>nome</a:t>
            </a:r>
            <a:r>
              <a:rPr lang="en-US" b="1" dirty="0"/>
              <a:t> de </a:t>
            </a:r>
            <a:r>
              <a:rPr lang="en-US" b="1" dirty="0" err="1"/>
              <a:t>usuário</a:t>
            </a:r>
            <a:r>
              <a:rPr lang="en-US" b="1" dirty="0"/>
              <a:t> e </a:t>
            </a:r>
            <a:r>
              <a:rPr lang="en-US" b="1" dirty="0" err="1"/>
              <a:t>senha</a:t>
            </a:r>
            <a:r>
              <a:rPr lang="en-US" b="1" dirty="0"/>
              <a:t> </a:t>
            </a:r>
            <a:r>
              <a:rPr lang="en-US" dirty="0" err="1"/>
              <a:t>recebidos</a:t>
            </a:r>
            <a:r>
              <a:rPr lang="en-US" dirty="0"/>
              <a:t> </a:t>
            </a:r>
            <a:r>
              <a:rPr lang="pt-BR" dirty="0"/>
              <a:t>no formulário no canto superior direito</a:t>
            </a:r>
          </a:p>
          <a:p>
            <a:r>
              <a:rPr lang="pt-BR" dirty="0"/>
              <a:t>Se estiver inserindo as credenciais de login com "copiar/colar", tome cuidado para copiar apenas os caracteres sem o espaço antes e/ou depois.</a:t>
            </a:r>
            <a:endParaRPr lang="en-US" dirty="0"/>
          </a:p>
          <a:p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AF4EA39-22AA-D11B-EAF0-E0F66B165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629"/>
          <a:stretch/>
        </p:blipFill>
        <p:spPr>
          <a:xfrm>
            <a:off x="13170918" y="2100788"/>
            <a:ext cx="6289348" cy="741804"/>
          </a:xfrm>
          <a:prstGeom prst="rect">
            <a:avLst/>
          </a:prstGeom>
        </p:spPr>
      </p:pic>
      <p:pic>
        <p:nvPicPr>
          <p:cNvPr id="4" name="Immagine 3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482D8105-02A3-B869-6886-01A895AB4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b="18986"/>
          <a:stretch/>
        </p:blipFill>
        <p:spPr>
          <a:xfrm>
            <a:off x="13170918" y="2842592"/>
            <a:ext cx="6334360" cy="93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CE55975-1144-FA78-455F-D141C0D57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13185759" y="1277139"/>
            <a:ext cx="6334360" cy="12420156"/>
          </a:xfrm>
          <a:prstGeom prst="rect">
            <a:avLst/>
          </a:prstGeom>
        </p:spPr>
      </p:pic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Expresse</a:t>
            </a:r>
            <a:r>
              <a:rPr lang="it-IT" dirty="0"/>
              <a:t> </a:t>
            </a:r>
            <a:r>
              <a:rPr lang="it-IT" dirty="0" err="1"/>
              <a:t>seu</a:t>
            </a:r>
            <a:r>
              <a:rPr lang="it-IT" dirty="0"/>
              <a:t> voto.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4179220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A cédula (ou cédulas) a serem votadas serão exibidas.</a:t>
            </a:r>
            <a:br>
              <a:rPr lang="en-US" dirty="0"/>
            </a:br>
            <a:br>
              <a:rPr lang="en-US" dirty="0"/>
            </a:br>
            <a:r>
              <a:rPr lang="pt-BR" dirty="0"/>
              <a:t>Para votar, selecione o botão relacionado ao candidato de sua escolha para atribuir sua(s) preferência(s).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Selecionar</a:t>
            </a:r>
            <a:r>
              <a:rPr lang="en-US" dirty="0"/>
              <a:t> </a:t>
            </a:r>
            <a:r>
              <a:rPr lang="pt-BR" dirty="0"/>
              <a:t>novamente para desmarcar o candidato e selecionar outro. Clique em “Voto"</a:t>
            </a:r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344D2ADA-5D8F-F17B-B460-A808AAD9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3"/>
          <a:stretch/>
        </p:blipFill>
        <p:spPr>
          <a:xfrm>
            <a:off x="13158839" y="1248574"/>
            <a:ext cx="6334360" cy="12467426"/>
          </a:xfrm>
          <a:prstGeom prst="rect">
            <a:avLst/>
          </a:prstGeom>
        </p:spPr>
      </p:pic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Confirme</a:t>
            </a:r>
            <a:r>
              <a:rPr lang="it-IT" dirty="0"/>
              <a:t> o voto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497328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Depois que o voto é dado, a página de resumo do voto é apresentada, como no exemplo de tela ao lado.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voto só é inserido na urna digital após essa etapa.  </a:t>
            </a:r>
          </a:p>
          <a:p>
            <a:r>
              <a:rPr lang="pt-BR" dirty="0"/>
              <a:t>Ao clicar em "</a:t>
            </a:r>
            <a:r>
              <a:rPr lang="pt-BR" b="1" dirty="0"/>
              <a:t>Confirmar voto</a:t>
            </a:r>
            <a:r>
              <a:rPr lang="pt-BR" dirty="0"/>
              <a:t>", o voto se torna inalterável.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761A6593-7DB5-B823-F9B5-9D9F83A63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0"/>
          <a:stretch/>
        </p:blipFill>
        <p:spPr>
          <a:xfrm>
            <a:off x="13127021" y="1133061"/>
            <a:ext cx="6436035" cy="12582939"/>
          </a:xfrm>
          <a:prstGeom prst="rect">
            <a:avLst/>
          </a:prstGeom>
        </p:spPr>
      </p:pic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2483730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Votação</a:t>
            </a:r>
            <a:r>
              <a:rPr lang="it-IT" dirty="0"/>
              <a:t> </a:t>
            </a:r>
            <a:r>
              <a:rPr lang="it-IT" dirty="0" err="1"/>
              <a:t>Realizada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dirty="0"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292252"/>
            <a:ext cx="10744265" cy="7207741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pt-BR" dirty="0"/>
              <a:t>Quando o voto for confirmado, aparecerá uma mensagem informando que o voto foi registrado. </a:t>
            </a:r>
          </a:p>
          <a:p>
            <a:r>
              <a:rPr lang="pt-BR" dirty="0"/>
              <a:t>NÃO feche o navegador nem desligue o computador. </a:t>
            </a:r>
          </a:p>
          <a:p>
            <a:r>
              <a:rPr lang="pt-BR" dirty="0"/>
              <a:t>Clique em “Fechar” para encerrar a operação de votação ou passar para a próxima cédula. </a:t>
            </a:r>
            <a:endParaRPr lang="it-IT" dirty="0"/>
          </a:p>
          <a:p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 err="1"/>
              <a:t>Acesso</a:t>
            </a:r>
            <a:r>
              <a:rPr lang="it-IT" dirty="0"/>
              <a:t> </a:t>
            </a:r>
            <a:r>
              <a:rPr lang="it-IT" dirty="0" err="1"/>
              <a:t>com</a:t>
            </a:r>
            <a:r>
              <a:rPr lang="it-IT" dirty="0"/>
              <a:t> Strong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2297" y="2990725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pt-BR"/>
              <a:t>O que muda para aqueles que solicitaram esse módulo adicional?</a:t>
            </a:r>
            <a:endParaRPr lang="pt-BR">
              <a:solidFill>
                <a:srgbClr val="000000"/>
              </a:solidFill>
            </a:endParaRPr>
          </a:p>
          <a:p>
            <a:endParaRPr lang="pt-BR"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8938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>
                <a:ea typeface="+mn-lt"/>
                <a:cs typeface="+mn-lt"/>
              </a:rPr>
              <a:t>Aute</a:t>
            </a:r>
            <a:r>
              <a:rPr lang="pt-PT" dirty="0" err="1">
                <a:ea typeface="+mn-lt"/>
                <a:cs typeface="+mn-lt"/>
              </a:rPr>
              <a:t>nticação</a:t>
            </a:r>
            <a:r>
              <a:rPr lang="pt-PT" dirty="0">
                <a:ea typeface="+mn-lt"/>
                <a:cs typeface="+mn-lt"/>
              </a:rPr>
              <a:t> dupla</a:t>
            </a:r>
            <a:endParaRPr lang="it-IT" dirty="0">
              <a:ea typeface="+mn-lt"/>
              <a:cs typeface="+mn-lt"/>
            </a:endParaRP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8632437" cy="578119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cap="all">
                <a:latin typeface="Segoe UI"/>
                <a:cs typeface="Segoe UI"/>
              </a:rPr>
              <a:t>Para aumentar a segurança, é usado um acesso de autenticação dupla. Depois de inserir as credenciais, é necessário um OTP (</a:t>
            </a:r>
            <a:r>
              <a:rPr lang="pt-BR" b="1" cap="all" err="1">
                <a:latin typeface="Segoe UI"/>
                <a:cs typeface="Segoe UI"/>
              </a:rPr>
              <a:t>One</a:t>
            </a:r>
            <a:r>
              <a:rPr lang="pt-BR" b="1" cap="all">
                <a:latin typeface="Segoe UI"/>
                <a:cs typeface="Segoe UI"/>
              </a:rPr>
              <a:t> Time </a:t>
            </a:r>
            <a:r>
              <a:rPr lang="pt-BR" b="1" cap="all" err="1">
                <a:latin typeface="Segoe UI"/>
                <a:cs typeface="Segoe UI"/>
              </a:rPr>
              <a:t>Passoword</a:t>
            </a:r>
            <a:r>
              <a:rPr lang="pt-BR" b="1" cap="all">
                <a:latin typeface="Segoe UI"/>
                <a:cs typeface="Segoe UI"/>
              </a:rPr>
              <a:t>) enviado por SMS</a:t>
            </a:r>
            <a:r>
              <a:rPr lang="pt-BR" cap="all">
                <a:latin typeface="Segoe UI"/>
                <a:cs typeface="Segoe UI"/>
              </a:rPr>
              <a:t>.</a:t>
            </a:r>
            <a:endParaRPr lang="en-US" cap="all">
              <a:solidFill>
                <a:srgbClr val="473E31"/>
              </a:solidFill>
              <a:latin typeface="Segoe UI"/>
              <a:cs typeface="Segoe UI"/>
            </a:endParaRPr>
          </a:p>
          <a:p>
            <a:r>
              <a:rPr lang="pt-BR" cap="all">
                <a:latin typeface="Segoe UI"/>
                <a:cs typeface="Segoe UI"/>
              </a:rPr>
              <a:t>Se por acaso você não receber o código, verifique se o número está correto ou entre em contato com o organizador imediatamente</a:t>
            </a:r>
            <a:r>
              <a:rPr lang="pt-BR" sz="2000" cap="all">
                <a:solidFill>
                  <a:srgbClr val="DA4141"/>
                </a:solidFill>
                <a:latin typeface="Segoe UI"/>
                <a:cs typeface="Segoe UI"/>
              </a:rPr>
              <a:t>. </a:t>
            </a:r>
            <a:endParaRPr lang="en-US" sz="2000" cap="all">
              <a:solidFill>
                <a:srgbClr val="473E31"/>
              </a:solidFill>
              <a:latin typeface="Segoe UI"/>
              <a:cs typeface="Segoe UI"/>
            </a:endParaRPr>
          </a:p>
          <a:p>
            <a:r>
              <a:rPr lang="pt-BR" sz="2000" cap="all" dirty="0">
                <a:solidFill>
                  <a:srgbClr val="DA4141"/>
                </a:solidFill>
                <a:latin typeface="Segoe UI"/>
                <a:cs typeface="Segoe UI"/>
              </a:rPr>
              <a:t>Com exceção do acesso à área de votação com a senha de uso único, além do nome de usuário e da senha, o procedimento para o eleitor permanece idêntico ao descrito acima. Portanto, é possível integrar este slide com os anteriores</a:t>
            </a:r>
            <a:endParaRPr lang="en-US" sz="2000" cap="all" dirty="0">
              <a:solidFill>
                <a:srgbClr val="473E31"/>
              </a:solidFill>
              <a:latin typeface="Segoe UI"/>
              <a:cs typeface="Segoe UI"/>
            </a:endParaRPr>
          </a:p>
          <a:p>
            <a:endParaRPr lang="it-IT" sz="2000" cap="all" dirty="0">
              <a:solidFill>
                <a:srgbClr val="DA4141"/>
              </a:solidFill>
              <a:latin typeface="Aspekta 700"/>
            </a:endParaRPr>
          </a:p>
        </p:txBody>
      </p:sp>
      <p:pic>
        <p:nvPicPr>
          <p:cNvPr id="3" name="Immagine 2" descr="Immagine che contiene testo, schermata, Cellulare, Dispositivo mobile&#10;&#10;Descrizione generata automaticamente">
            <a:extLst>
              <a:ext uri="{FF2B5EF4-FFF2-40B4-BE49-F238E27FC236}">
                <a16:creationId xmlns:a16="http://schemas.microsoft.com/office/drawing/2014/main" id="{F3EEC2ED-E60E-431C-7661-0CB9AA963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054" y="1510834"/>
            <a:ext cx="7625602" cy="121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627031"/>
            <a:ext cx="7953640" cy="25495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support@eligovote.</a:t>
            </a:r>
            <a:r>
              <a:rPr lang="it-IT" u="sng">
                <a:solidFill>
                  <a:schemeClr val="bg1"/>
                </a:solidFill>
              </a:rPr>
              <a:t>com 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br>
              <a:rPr lang="it-IT" u="sng" dirty="0">
                <a:solidFill>
                  <a:schemeClr val="bg1"/>
                </a:solidFill>
              </a:rPr>
            </a:br>
            <a:r>
              <a:rPr lang="it-IT" dirty="0"/>
              <a:t>Copyright © 2024 ELIGO | ID Technology S.r.l. </a:t>
            </a:r>
            <a:br>
              <a:rPr lang="it-IT" dirty="0"/>
            </a:br>
            <a:r>
              <a:rPr lang="it-IT"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pt-BR" dirty="0">
                <a:latin typeface="Aspekta 600"/>
              </a:rPr>
              <a:t>Guia prático de votação a ser usado como exemplo/modelo de apresentação</a:t>
            </a:r>
            <a:endParaRPr lang="it-IT" dirty="0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pelo </a:t>
            </a:r>
            <a:r>
              <a:rPr lang="it-IT" dirty="0" err="1"/>
              <a:t>computador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</a:t>
            </a:r>
            <a:r>
              <a:rPr lang="pt-PT" dirty="0"/>
              <a:t>com as credenciais de acesso.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88714" y="6816055"/>
            <a:ext cx="9279450" cy="489941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Alguns dias antes da votação, você receberá por </a:t>
            </a:r>
            <a:r>
              <a:rPr lang="pt-BR" dirty="0" err="1"/>
              <a:t>email</a:t>
            </a:r>
            <a:r>
              <a:rPr lang="pt-BR" dirty="0"/>
              <a:t> suas credenciais de login (nome de usuário e senha) e o link para fazer login na área de votação (botão </a:t>
            </a:r>
            <a:r>
              <a:rPr lang="pt-BR" i="1" dirty="0"/>
              <a:t>Entrar</a:t>
            </a:r>
            <a:r>
              <a:rPr lang="pt-BR" dirty="0"/>
              <a:t>). Você só poderá fazer login quando a votação estiver aberta, nos horários indicados no </a:t>
            </a:r>
            <a:r>
              <a:rPr lang="pt-BR" dirty="0" err="1"/>
              <a:t>email</a:t>
            </a:r>
            <a:r>
              <a:rPr lang="pt-BR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Assunto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– </a:t>
            </a:r>
            <a:r>
              <a:rPr lang="en-US" i="1" dirty="0" err="1"/>
              <a:t>Credenciais</a:t>
            </a:r>
            <a:r>
              <a:rPr lang="en-US" i="1" dirty="0"/>
              <a:t> de </a:t>
            </a:r>
            <a:r>
              <a:rPr lang="en-US" i="1" dirty="0" err="1"/>
              <a:t>NomeSobrenome</a:t>
            </a:r>
            <a:r>
              <a:rPr lang="en-US" i="1" dirty="0"/>
              <a:t>- </a:t>
            </a:r>
            <a:r>
              <a:rPr lang="en-US" i="1" dirty="0" err="1"/>
              <a:t>Título</a:t>
            </a:r>
            <a:r>
              <a:rPr lang="en-US" i="1" dirty="0"/>
              <a:t> da </a:t>
            </a:r>
            <a:r>
              <a:rPr lang="en-US" i="1" dirty="0" err="1"/>
              <a:t>Votação</a:t>
            </a:r>
            <a:br>
              <a:rPr lang="en-US" i="1" dirty="0"/>
            </a:br>
            <a:r>
              <a:rPr lang="en-US" dirty="0" err="1"/>
              <a:t>Remetente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lang="it-IT" dirty="0"/>
          </a:p>
        </p:txBody>
      </p:sp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244431EA-3C07-3166-DDC2-6C9A925F4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233" y="2098478"/>
            <a:ext cx="11709631" cy="986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0D5B1F43-D3E5-CEFF-A383-1AEE54004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3" r="11147" b="1832"/>
          <a:stretch/>
        </p:blipFill>
        <p:spPr>
          <a:xfrm>
            <a:off x="11251111" y="4555519"/>
            <a:ext cx="12623586" cy="5354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pt-BR" dirty="0"/>
              <a:t>Acesse a área de votação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842522"/>
            <a:ext cx="9763061" cy="2521843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Insira</a:t>
            </a:r>
            <a:r>
              <a:rPr lang="en-US" dirty="0"/>
              <a:t> </a:t>
            </a:r>
            <a:r>
              <a:rPr lang="en-US" b="1" dirty="0" err="1"/>
              <a:t>nome</a:t>
            </a:r>
            <a:r>
              <a:rPr lang="en-US" b="1" dirty="0"/>
              <a:t> de </a:t>
            </a:r>
            <a:r>
              <a:rPr lang="en-US" b="1" dirty="0" err="1"/>
              <a:t>usuário</a:t>
            </a:r>
            <a:r>
              <a:rPr lang="en-US" b="1" dirty="0"/>
              <a:t> e </a:t>
            </a:r>
            <a:r>
              <a:rPr lang="en-US" b="1" dirty="0" err="1"/>
              <a:t>senha</a:t>
            </a:r>
            <a:r>
              <a:rPr lang="en-US" b="1" dirty="0"/>
              <a:t> </a:t>
            </a:r>
            <a:r>
              <a:rPr lang="en-US" dirty="0" err="1"/>
              <a:t>recebidos</a:t>
            </a:r>
            <a:r>
              <a:rPr lang="en-US" dirty="0"/>
              <a:t> </a:t>
            </a:r>
            <a:r>
              <a:rPr lang="pt-BR" dirty="0"/>
              <a:t>no formulário no canto superior direito</a:t>
            </a:r>
          </a:p>
          <a:p>
            <a:r>
              <a:rPr lang="pt-BR" dirty="0"/>
              <a:t>Se estiver inserindo as credenciais de login com "copiar/colar", tome cuidado para copiar apenas os caracteres sem o espaço antes e/ou depois.</a:t>
            </a:r>
            <a:endParaRPr lang="en-US" dirty="0"/>
          </a:p>
        </p:txBody>
      </p:sp>
      <p:sp>
        <p:nvSpPr>
          <p:cNvPr id="2" name="Intestazione">
            <a:extLst>
              <a:ext uri="{FF2B5EF4-FFF2-40B4-BE49-F238E27FC236}">
                <a16:creationId xmlns:a16="http://schemas.microsoft.com/office/drawing/2014/main" id="{F74DDC07-1D6F-18F5-B078-C8BC7C30F38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966788" y="2817813"/>
            <a:ext cx="3716337" cy="70961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9FA08885-E113-4098-7FDD-8D030B68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10913" r="2228"/>
          <a:stretch/>
        </p:blipFill>
        <p:spPr>
          <a:xfrm>
            <a:off x="10296566" y="4522463"/>
            <a:ext cx="13592312" cy="5808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Expresse</a:t>
            </a:r>
            <a:r>
              <a:rPr lang="it-IT" dirty="0"/>
              <a:t> </a:t>
            </a:r>
            <a:r>
              <a:rPr lang="it-IT" dirty="0" err="1"/>
              <a:t>seu</a:t>
            </a:r>
            <a:r>
              <a:rPr lang="it-IT" dirty="0"/>
              <a:t>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24204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A cédula (ou cédulas) a serem votadas serão exibidas.</a:t>
            </a:r>
            <a:br>
              <a:rPr lang="en-US" dirty="0"/>
            </a:br>
            <a:br>
              <a:rPr lang="en-US" dirty="0"/>
            </a:br>
            <a:r>
              <a:rPr lang="pt-BR" dirty="0"/>
              <a:t>Para votar, selecione o botão relacionado ao candidato de sua escolha para atribuir sua(s) preferência(s).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Selecionar</a:t>
            </a:r>
            <a:r>
              <a:rPr lang="en-US" dirty="0"/>
              <a:t> </a:t>
            </a:r>
            <a:r>
              <a:rPr lang="pt-BR" dirty="0"/>
              <a:t>novamente para desmarcar o candidato e selecionar outro. Clique em “Voto"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7F7CFC13-334E-7CAE-7B26-C6FFF787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9478"/>
          <a:stretch/>
        </p:blipFill>
        <p:spPr>
          <a:xfrm>
            <a:off x="11071109" y="3520661"/>
            <a:ext cx="12372675" cy="691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</a:p>
          <a:p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Confirme</a:t>
            </a:r>
            <a:r>
              <a:rPr lang="it-IT" dirty="0"/>
              <a:t> o voto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09892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Depois que o voto é dado, a página de resumo do voto é apresentada, como no exemplo de tela ao lado. </a:t>
            </a:r>
            <a:br>
              <a:rPr lang="pt-BR" dirty="0"/>
            </a:br>
            <a:endParaRPr lang="pt-BR" dirty="0"/>
          </a:p>
          <a:p>
            <a:r>
              <a:rPr lang="pt-BR" dirty="0"/>
              <a:t>O voto só é inserido na urna digital após essa etapa.  </a:t>
            </a:r>
          </a:p>
          <a:p>
            <a:r>
              <a:rPr lang="pt-BR" dirty="0"/>
              <a:t>Ao clicar em "</a:t>
            </a:r>
            <a:r>
              <a:rPr lang="pt-BR" b="1" dirty="0"/>
              <a:t>Confirmar voto</a:t>
            </a:r>
            <a:r>
              <a:rPr lang="pt-BR" dirty="0"/>
              <a:t>", o voto se torna inalterável.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VOTAR PELO COMPUTADOR</a:t>
            </a:r>
          </a:p>
          <a:p>
            <a:endParaRPr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 err="1"/>
              <a:t>Votação</a:t>
            </a:r>
            <a:r>
              <a:rPr lang="it-IT" dirty="0"/>
              <a:t> </a:t>
            </a:r>
            <a:r>
              <a:rPr lang="it-IT" dirty="0" err="1"/>
              <a:t>Realizada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97328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pt-BR" dirty="0"/>
              <a:t>Quando o voto for confirmado, aparecerá uma mensagem informando que o voto foi registrado. </a:t>
            </a:r>
          </a:p>
          <a:p>
            <a:r>
              <a:rPr lang="pt-BR" dirty="0"/>
              <a:t>NÃO feche o navegador nem desligue o computador. </a:t>
            </a:r>
          </a:p>
          <a:p>
            <a:r>
              <a:rPr lang="pt-BR" dirty="0"/>
              <a:t>Clique em “Fechar” para encerrar a operação de votação ou passar para a próxima cédula. </a:t>
            </a:r>
            <a:endParaRPr lang="it-IT" dirty="0"/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9CADA3BD-8394-76D9-3982-56ED63573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8650" r="15997" b="5062"/>
          <a:stretch/>
        </p:blipFill>
        <p:spPr>
          <a:xfrm>
            <a:off x="11217609" y="3137931"/>
            <a:ext cx="12025605" cy="741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 dirty="0"/>
              <a:t>Votar pelo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6" ma:contentTypeDescription="Creare un nuovo documento." ma:contentTypeScope="" ma:versionID="5762a26e5568b442116a12f7550a7dd0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3fdf5a9c567db8db61ccf970fb58276f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52EE52-3DBD-4129-B896-20A57164E2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5B14A-CF6D-45CB-BB86-4B389F6528DA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7e8e6a0-de1b-4f42-8e7c-f08932d818fe"/>
    <ds:schemaRef ds:uri="5f79eabc-2707-4083-b50e-08cb8a10c131"/>
    <ds:schemaRef ds:uri="dce9493f-4e8d-4595-a60a-cef0d49d1ac8"/>
  </ds:schemaRefs>
</ds:datastoreItem>
</file>

<file path=customXml/itemProps3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794</Words>
  <Application>Microsoft Office PowerPoint</Application>
  <PresentationFormat>Personalizzato</PresentationFormat>
  <Paragraphs>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Nino</dc:creator>
  <cp:lastModifiedBy>Anna Nino</cp:lastModifiedBy>
  <cp:revision>218</cp:revision>
  <cp:lastPrinted>2024-06-21T12:49:06Z</cp:lastPrinted>
  <dcterms:modified xsi:type="dcterms:W3CDTF">2024-12-09T15:47:47Z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0x010100A7FB0D1EF618BF4D967A2A5EFB1BAEF0</vt:lpwstr>
  </property>
</Properties>
</file>