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8"/>
  </p:notesMasterIdLst>
  <p:sldIdLst>
    <p:sldId id="256" r:id="rId5"/>
    <p:sldId id="257" r:id="rId6"/>
    <p:sldId id="291" r:id="rId7"/>
    <p:sldId id="292" r:id="rId8"/>
    <p:sldId id="305" r:id="rId9"/>
    <p:sldId id="293" r:id="rId10"/>
    <p:sldId id="294" r:id="rId11"/>
    <p:sldId id="295" r:id="rId12"/>
    <p:sldId id="306" r:id="rId13"/>
    <p:sldId id="307" r:id="rId14"/>
    <p:sldId id="298" r:id="rId15"/>
    <p:sldId id="302" r:id="rId16"/>
    <p:sldId id="289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1pPr>
    <a:lvl2pPr marL="0" marR="0" indent="4572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2pPr>
    <a:lvl3pPr marL="0" marR="0" indent="9144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3pPr>
    <a:lvl4pPr marL="0" marR="0" indent="13716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4pPr>
    <a:lvl5pPr marL="0" marR="0" indent="18288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5pPr>
    <a:lvl6pPr marL="0" marR="0" indent="22860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6pPr>
    <a:lvl7pPr marL="0" marR="0" indent="27432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7pPr>
    <a:lvl8pPr marL="0" marR="0" indent="32004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8pPr>
    <a:lvl9pPr marL="0" marR="0" indent="36576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131F98-8D49-CC45-888C-144C80BD3AEF}" v="3" dt="2024-11-05T08:43:00.850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254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254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rene Pugliatti" userId="184f3a68-9437-4f5c-813f-f3142bcbb554" providerId="ADAL" clId="{E0F6E87B-CB1F-1340-A010-D3F1A9A0D290}"/>
    <pc:docChg chg="modSld">
      <pc:chgData name="Irene Pugliatti" userId="184f3a68-9437-4f5c-813f-f3142bcbb554" providerId="ADAL" clId="{E0F6E87B-CB1F-1340-A010-D3F1A9A0D290}" dt="2024-03-19T08:40:26.403" v="37" actId="20577"/>
      <pc:docMkLst>
        <pc:docMk/>
      </pc:docMkLst>
      <pc:sldChg chg="modSp mod">
        <pc:chgData name="Irene Pugliatti" userId="184f3a68-9437-4f5c-813f-f3142bcbb554" providerId="ADAL" clId="{E0F6E87B-CB1F-1340-A010-D3F1A9A0D290}" dt="2024-03-19T08:37:49.193" v="1" actId="20577"/>
        <pc:sldMkLst>
          <pc:docMk/>
          <pc:sldMk cId="3512613612" sldId="291"/>
        </pc:sldMkLst>
        <pc:spChg chg="mod">
          <ac:chgData name="Irene Pugliatti" userId="184f3a68-9437-4f5c-813f-f3142bcbb554" providerId="ADAL" clId="{E0F6E87B-CB1F-1340-A010-D3F1A9A0D290}" dt="2024-03-19T08:37:49.193" v="1" actId="20577"/>
          <ac:spMkLst>
            <pc:docMk/>
            <pc:sldMk cId="3512613612" sldId="291"/>
            <ac:spMk id="795" creationId="{00000000-0000-0000-0000-000000000000}"/>
          </ac:spMkLst>
        </pc:spChg>
      </pc:sldChg>
      <pc:sldChg chg="modSp mod">
        <pc:chgData name="Irene Pugliatti" userId="184f3a68-9437-4f5c-813f-f3142bcbb554" providerId="ADAL" clId="{E0F6E87B-CB1F-1340-A010-D3F1A9A0D290}" dt="2024-03-19T08:37:59.633" v="2" actId="20577"/>
        <pc:sldMkLst>
          <pc:docMk/>
          <pc:sldMk cId="2417013150" sldId="292"/>
        </pc:sldMkLst>
        <pc:spChg chg="mod">
          <ac:chgData name="Irene Pugliatti" userId="184f3a68-9437-4f5c-813f-f3142bcbb554" providerId="ADAL" clId="{E0F6E87B-CB1F-1340-A010-D3F1A9A0D290}" dt="2024-03-19T08:37:59.633" v="2" actId="20577"/>
          <ac:spMkLst>
            <pc:docMk/>
            <pc:sldMk cId="2417013150" sldId="292"/>
            <ac:spMk id="795" creationId="{00000000-0000-0000-0000-000000000000}"/>
          </ac:spMkLst>
        </pc:spChg>
      </pc:sldChg>
      <pc:sldChg chg="modSp mod">
        <pc:chgData name="Irene Pugliatti" userId="184f3a68-9437-4f5c-813f-f3142bcbb554" providerId="ADAL" clId="{E0F6E87B-CB1F-1340-A010-D3F1A9A0D290}" dt="2024-03-19T08:38:35.447" v="4" actId="20577"/>
        <pc:sldMkLst>
          <pc:docMk/>
          <pc:sldMk cId="597364072" sldId="293"/>
        </pc:sldMkLst>
        <pc:spChg chg="mod">
          <ac:chgData name="Irene Pugliatti" userId="184f3a68-9437-4f5c-813f-f3142bcbb554" providerId="ADAL" clId="{E0F6E87B-CB1F-1340-A010-D3F1A9A0D290}" dt="2024-03-19T08:38:35.447" v="4" actId="20577"/>
          <ac:spMkLst>
            <pc:docMk/>
            <pc:sldMk cId="597364072" sldId="293"/>
            <ac:spMk id="795" creationId="{00000000-0000-0000-0000-000000000000}"/>
          </ac:spMkLst>
        </pc:spChg>
      </pc:sldChg>
      <pc:sldChg chg="modSp mod">
        <pc:chgData name="Irene Pugliatti" userId="184f3a68-9437-4f5c-813f-f3142bcbb554" providerId="ADAL" clId="{E0F6E87B-CB1F-1340-A010-D3F1A9A0D290}" dt="2024-03-19T08:40:26.403" v="37" actId="20577"/>
        <pc:sldMkLst>
          <pc:docMk/>
          <pc:sldMk cId="589571818" sldId="302"/>
        </pc:sldMkLst>
        <pc:spChg chg="mod">
          <ac:chgData name="Irene Pugliatti" userId="184f3a68-9437-4f5c-813f-f3142bcbb554" providerId="ADAL" clId="{E0F6E87B-CB1F-1340-A010-D3F1A9A0D290}" dt="2024-03-19T08:40:26.403" v="37" actId="20577"/>
          <ac:spMkLst>
            <pc:docMk/>
            <pc:sldMk cId="589571818" sldId="302"/>
            <ac:spMk id="795" creationId="{00000000-0000-0000-0000-000000000000}"/>
          </ac:spMkLst>
        </pc:spChg>
      </pc:sldChg>
      <pc:sldChg chg="modSp mod">
        <pc:chgData name="Irene Pugliatti" userId="184f3a68-9437-4f5c-813f-f3142bcbb554" providerId="ADAL" clId="{E0F6E87B-CB1F-1340-A010-D3F1A9A0D290}" dt="2024-03-19T08:39:39.397" v="28" actId="20577"/>
        <pc:sldMkLst>
          <pc:docMk/>
          <pc:sldMk cId="946852987" sldId="306"/>
        </pc:sldMkLst>
        <pc:spChg chg="mod">
          <ac:chgData name="Irene Pugliatti" userId="184f3a68-9437-4f5c-813f-f3142bcbb554" providerId="ADAL" clId="{E0F6E87B-CB1F-1340-A010-D3F1A9A0D290}" dt="2024-03-19T08:39:39.397" v="28" actId="20577"/>
          <ac:spMkLst>
            <pc:docMk/>
            <pc:sldMk cId="946852987" sldId="306"/>
            <ac:spMk id="795" creationId="{00000000-0000-0000-0000-000000000000}"/>
          </ac:spMkLst>
        </pc:spChg>
      </pc:sldChg>
    </pc:docChg>
  </pc:docChgLst>
  <pc:docChgLst>
    <pc:chgData name="Giorgia Monti" userId="S::g.monti@eligovote.com::ffb598c7-e853-41c3-ad80-76a291f1f3b1" providerId="AD" clId="Web-{2669C803-3E4D-4F24-8C0F-EF8403EFB6CF}"/>
    <pc:docChg chg="modSld">
      <pc:chgData name="Giorgia Monti" userId="S::g.monti@eligovote.com::ffb598c7-e853-41c3-ad80-76a291f1f3b1" providerId="AD" clId="Web-{2669C803-3E4D-4F24-8C0F-EF8403EFB6CF}" dt="2024-03-18T16:47:56.732" v="3"/>
      <pc:docMkLst>
        <pc:docMk/>
      </pc:docMkLst>
      <pc:sldChg chg="addSp delSp">
        <pc:chgData name="Giorgia Monti" userId="S::g.monti@eligovote.com::ffb598c7-e853-41c3-ad80-76a291f1f3b1" providerId="AD" clId="Web-{2669C803-3E4D-4F24-8C0F-EF8403EFB6CF}" dt="2024-03-18T16:47:56.732" v="3"/>
        <pc:sldMkLst>
          <pc:docMk/>
          <pc:sldMk cId="3512613612" sldId="291"/>
        </pc:sldMkLst>
        <pc:picChg chg="del">
          <ac:chgData name="Giorgia Monti" userId="S::g.monti@eligovote.com::ffb598c7-e853-41c3-ad80-76a291f1f3b1" providerId="AD" clId="Web-{2669C803-3E4D-4F24-8C0F-EF8403EFB6CF}" dt="2024-03-18T16:47:56.732" v="3"/>
          <ac:picMkLst>
            <pc:docMk/>
            <pc:sldMk cId="3512613612" sldId="291"/>
            <ac:picMk id="790" creationId="{00000000-0000-0000-0000-000000000000}"/>
          </ac:picMkLst>
        </pc:picChg>
        <pc:picChg chg="add del">
          <ac:chgData name="Giorgia Monti" userId="S::g.monti@eligovote.com::ffb598c7-e853-41c3-ad80-76a291f1f3b1" providerId="AD" clId="Web-{2669C803-3E4D-4F24-8C0F-EF8403EFB6CF}" dt="2024-03-18T16:47:55.607" v="2"/>
          <ac:picMkLst>
            <pc:docMk/>
            <pc:sldMk cId="3512613612" sldId="291"/>
            <ac:picMk id="791" creationId="{00000000-0000-0000-0000-000000000000}"/>
          </ac:picMkLst>
        </pc:picChg>
      </pc:sldChg>
    </pc:docChg>
  </pc:docChgLst>
  <pc:docChgLst>
    <pc:chgData name="Irene Pugliatti" userId="S::i.pugliatti@eligovote.com::184f3a68-9437-4f5c-813f-f3142bcbb554" providerId="AD" clId="Web-{95D40C9B-F15E-A307-8BBE-F60925E879FA}"/>
    <pc:docChg chg="modSld">
      <pc:chgData name="Irene Pugliatti" userId="S::i.pugliatti@eligovote.com::184f3a68-9437-4f5c-813f-f3142bcbb554" providerId="AD" clId="Web-{95D40C9B-F15E-A307-8BBE-F60925E879FA}" dt="2024-03-19T08:36:43.677" v="2" actId="20577"/>
      <pc:docMkLst>
        <pc:docMk/>
      </pc:docMkLst>
      <pc:sldChg chg="modSp">
        <pc:chgData name="Irene Pugliatti" userId="S::i.pugliatti@eligovote.com::184f3a68-9437-4f5c-813f-f3142bcbb554" providerId="AD" clId="Web-{95D40C9B-F15E-A307-8BBE-F60925E879FA}" dt="2024-03-19T08:36:43.677" v="2" actId="20577"/>
        <pc:sldMkLst>
          <pc:docMk/>
          <pc:sldMk cId="0" sldId="257"/>
        </pc:sldMkLst>
        <pc:spChg chg="mod">
          <ac:chgData name="Irene Pugliatti" userId="S::i.pugliatti@eligovote.com::184f3a68-9437-4f5c-813f-f3142bcbb554" providerId="AD" clId="Web-{95D40C9B-F15E-A307-8BBE-F60925E879FA}" dt="2024-03-19T08:36:43.677" v="2" actId="20577"/>
          <ac:spMkLst>
            <pc:docMk/>
            <pc:sldMk cId="0" sldId="257"/>
            <ac:spMk id="573" creationId="{00000000-0000-0000-0000-000000000000}"/>
          </ac:spMkLst>
        </pc:spChg>
      </pc:sldChg>
    </pc:docChg>
  </pc:docChgLst>
  <pc:docChgLst>
    <pc:chgData name="Giorgia Monti" userId="S::g.monti@eligovote.com::ffb598c7-e853-41c3-ad80-76a291f1f3b1" providerId="AD" clId="Web-{5AFF548A-3036-C584-E53B-B5E0B478B750}"/>
    <pc:docChg chg="modSld">
      <pc:chgData name="Giorgia Monti" userId="S::g.monti@eligovote.com::ffb598c7-e853-41c3-ad80-76a291f1f3b1" providerId="AD" clId="Web-{5AFF548A-3036-C584-E53B-B5E0B478B750}" dt="2024-03-18T17:10:19.924" v="8" actId="14100"/>
      <pc:docMkLst>
        <pc:docMk/>
      </pc:docMkLst>
      <pc:sldChg chg="addSp delSp modSp">
        <pc:chgData name="Giorgia Monti" userId="S::g.monti@eligovote.com::ffb598c7-e853-41c3-ad80-76a291f1f3b1" providerId="AD" clId="Web-{5AFF548A-3036-C584-E53B-B5E0B478B750}" dt="2024-03-18T17:10:19.924" v="8" actId="14100"/>
        <pc:sldMkLst>
          <pc:docMk/>
          <pc:sldMk cId="597364072" sldId="293"/>
        </pc:sldMkLst>
        <pc:grpChg chg="add mod">
          <ac:chgData name="Giorgia Monti" userId="S::g.monti@eligovote.com::ffb598c7-e853-41c3-ad80-76a291f1f3b1" providerId="AD" clId="Web-{5AFF548A-3036-C584-E53B-B5E0B478B750}" dt="2024-03-18T17:09:48.548" v="5" actId="1076"/>
          <ac:grpSpMkLst>
            <pc:docMk/>
            <pc:sldMk cId="597364072" sldId="293"/>
            <ac:grpSpMk id="2" creationId="{76B8B6A3-4690-BB6A-52DD-37A4549B2C32}"/>
          </ac:grpSpMkLst>
        </pc:grpChg>
        <pc:grpChg chg="add del">
          <ac:chgData name="Giorgia Monti" userId="S::g.monti@eligovote.com::ffb598c7-e853-41c3-ad80-76a291f1f3b1" providerId="AD" clId="Web-{5AFF548A-3036-C584-E53B-B5E0B478B750}" dt="2024-03-18T17:09:46.470" v="4"/>
          <ac:grpSpMkLst>
            <pc:docMk/>
            <pc:sldMk cId="597364072" sldId="293"/>
            <ac:grpSpMk id="12" creationId="{27082581-6A84-5911-6CB3-B3763A6DA785}"/>
          </ac:grpSpMkLst>
        </pc:grpChg>
        <pc:picChg chg="add">
          <ac:chgData name="Giorgia Monti" userId="S::g.monti@eligovote.com::ffb598c7-e853-41c3-ad80-76a291f1f3b1" providerId="AD" clId="Web-{5AFF548A-3036-C584-E53B-B5E0B478B750}" dt="2024-03-18T17:09:33.313" v="0"/>
          <ac:picMkLst>
            <pc:docMk/>
            <pc:sldMk cId="597364072" sldId="293"/>
            <ac:picMk id="3" creationId="{E76F3977-C5AC-97FA-94F4-321893E7B02B}"/>
          </ac:picMkLst>
        </pc:picChg>
        <pc:picChg chg="add mod">
          <ac:chgData name="Giorgia Monti" userId="S::g.monti@eligovote.com::ffb598c7-e853-41c3-ad80-76a291f1f3b1" providerId="AD" clId="Web-{5AFF548A-3036-C584-E53B-B5E0B478B750}" dt="2024-03-18T17:10:19.924" v="8" actId="14100"/>
          <ac:picMkLst>
            <pc:docMk/>
            <pc:sldMk cId="597364072" sldId="293"/>
            <ac:picMk id="4" creationId="{4338E875-6227-0958-62FD-2D547D7C2942}"/>
          </ac:picMkLst>
        </pc:picChg>
      </pc:sldChg>
    </pc:docChg>
  </pc:docChgLst>
  <pc:docChgLst>
    <pc:chgData name="Giorgia Monti" userId="S::g.monti@eligovote.com::ffb598c7-e853-41c3-ad80-76a291f1f3b1" providerId="AD" clId="Web-{888CB96C-7554-E926-B465-02FF6396ABC1}"/>
    <pc:docChg chg="addSld delSld modSld">
      <pc:chgData name="Giorgia Monti" userId="S::g.monti@eligovote.com::ffb598c7-e853-41c3-ad80-76a291f1f3b1" providerId="AD" clId="Web-{888CB96C-7554-E926-B465-02FF6396ABC1}" dt="2024-03-18T17:07:40.352" v="85" actId="1076"/>
      <pc:docMkLst>
        <pc:docMk/>
      </pc:docMkLst>
      <pc:sldChg chg="addSp delSp modSp add del">
        <pc:chgData name="Giorgia Monti" userId="S::g.monti@eligovote.com::ffb598c7-e853-41c3-ad80-76a291f1f3b1" providerId="AD" clId="Web-{888CB96C-7554-E926-B465-02FF6396ABC1}" dt="2024-03-18T17:03:16.640" v="21"/>
        <pc:sldMkLst>
          <pc:docMk/>
          <pc:sldMk cId="597364072" sldId="293"/>
        </pc:sldMkLst>
        <pc:grpChg chg="add del mod">
          <ac:chgData name="Giorgia Monti" userId="S::g.monti@eligovote.com::ffb598c7-e853-41c3-ad80-76a291f1f3b1" providerId="AD" clId="Web-{888CB96C-7554-E926-B465-02FF6396ABC1}" dt="2024-03-18T17:02:33.686" v="9"/>
          <ac:grpSpMkLst>
            <pc:docMk/>
            <pc:sldMk cId="597364072" sldId="293"/>
            <ac:grpSpMk id="2" creationId="{76B8B6A3-4690-BB6A-52DD-37A4549B2C32}"/>
          </ac:grpSpMkLst>
        </pc:grpChg>
        <pc:grpChg chg="add mod">
          <ac:chgData name="Giorgia Monti" userId="S::g.monti@eligovote.com::ffb598c7-e853-41c3-ad80-76a291f1f3b1" providerId="AD" clId="Web-{888CB96C-7554-E926-B465-02FF6396ABC1}" dt="2024-03-18T17:02:57.812" v="17" actId="14100"/>
          <ac:grpSpMkLst>
            <pc:docMk/>
            <pc:sldMk cId="597364072" sldId="293"/>
            <ac:grpSpMk id="8" creationId="{E8CD79A6-BF04-B966-1F87-FD3C412FCFB1}"/>
          </ac:grpSpMkLst>
        </pc:grpChg>
        <pc:grpChg chg="add del mod">
          <ac:chgData name="Giorgia Monti" userId="S::g.monti@eligovote.com::ffb598c7-e853-41c3-ad80-76a291f1f3b1" providerId="AD" clId="Web-{888CB96C-7554-E926-B465-02FF6396ABC1}" dt="2024-03-18T17:03:16.640" v="21"/>
          <ac:grpSpMkLst>
            <pc:docMk/>
            <pc:sldMk cId="597364072" sldId="293"/>
            <ac:grpSpMk id="9" creationId="{76B8B6A3-4690-BB6A-52DD-37A4549B2C32}"/>
          </ac:grpSpMkLst>
        </pc:grpChg>
        <pc:picChg chg="add">
          <ac:chgData name="Giorgia Monti" userId="S::g.monti@eligovote.com::ffb598c7-e853-41c3-ad80-76a291f1f3b1" providerId="AD" clId="Web-{888CB96C-7554-E926-B465-02FF6396ABC1}" dt="2024-03-18T17:02:28.514" v="7"/>
          <ac:picMkLst>
            <pc:docMk/>
            <pc:sldMk cId="597364072" sldId="293"/>
            <ac:picMk id="3" creationId="{E76F3977-C5AC-97FA-94F4-321893E7B02B}"/>
          </ac:picMkLst>
        </pc:picChg>
        <pc:picChg chg="add">
          <ac:chgData name="Giorgia Monti" userId="S::g.monti@eligovote.com::ffb598c7-e853-41c3-ad80-76a291f1f3b1" providerId="AD" clId="Web-{888CB96C-7554-E926-B465-02FF6396ABC1}" dt="2024-03-18T17:02:28.514" v="7"/>
          <ac:picMkLst>
            <pc:docMk/>
            <pc:sldMk cId="597364072" sldId="293"/>
            <ac:picMk id="4" creationId="{4338E875-6227-0958-62FD-2D547D7C2942}"/>
          </ac:picMkLst>
        </pc:picChg>
        <pc:picChg chg="add del topLvl">
          <ac:chgData name="Giorgia Monti" userId="S::g.monti@eligovote.com::ffb598c7-e853-41c3-ad80-76a291f1f3b1" providerId="AD" clId="Web-{888CB96C-7554-E926-B465-02FF6396ABC1}" dt="2024-03-18T17:03:16.640" v="21"/>
          <ac:picMkLst>
            <pc:docMk/>
            <pc:sldMk cId="597364072" sldId="293"/>
            <ac:picMk id="10" creationId="{E76F3977-C5AC-97FA-94F4-321893E7B02B}"/>
          </ac:picMkLst>
        </pc:picChg>
        <pc:picChg chg="add topLvl">
          <ac:chgData name="Giorgia Monti" userId="S::g.monti@eligovote.com::ffb598c7-e853-41c3-ad80-76a291f1f3b1" providerId="AD" clId="Web-{888CB96C-7554-E926-B465-02FF6396ABC1}" dt="2024-03-18T17:03:16.640" v="21"/>
          <ac:picMkLst>
            <pc:docMk/>
            <pc:sldMk cId="597364072" sldId="293"/>
            <ac:picMk id="11" creationId="{4338E875-6227-0958-62FD-2D547D7C2942}"/>
          </ac:picMkLst>
        </pc:picChg>
        <pc:picChg chg="del">
          <ac:chgData name="Giorgia Monti" userId="S::g.monti@eligovote.com::ffb598c7-e853-41c3-ad80-76a291f1f3b1" providerId="AD" clId="Web-{888CB96C-7554-E926-B465-02FF6396ABC1}" dt="2024-03-18T17:02:27.514" v="6"/>
          <ac:picMkLst>
            <pc:docMk/>
            <pc:sldMk cId="597364072" sldId="293"/>
            <ac:picMk id="790" creationId="{00000000-0000-0000-0000-000000000000}"/>
          </ac:picMkLst>
        </pc:picChg>
        <pc:picChg chg="del">
          <ac:chgData name="Giorgia Monti" userId="S::g.monti@eligovote.com::ffb598c7-e853-41c3-ad80-76a291f1f3b1" providerId="AD" clId="Web-{888CB96C-7554-E926-B465-02FF6396ABC1}" dt="2024-03-18T17:02:25.561" v="5"/>
          <ac:picMkLst>
            <pc:docMk/>
            <pc:sldMk cId="597364072" sldId="293"/>
            <ac:picMk id="791" creationId="{00000000-0000-0000-0000-000000000000}"/>
          </ac:picMkLst>
        </pc:picChg>
      </pc:sldChg>
      <pc:sldChg chg="addSp delSp modSp">
        <pc:chgData name="Giorgia Monti" userId="S::g.monti@eligovote.com::ffb598c7-e853-41c3-ad80-76a291f1f3b1" providerId="AD" clId="Web-{888CB96C-7554-E926-B465-02FF6396ABC1}" dt="2024-03-18T17:04:47.721" v="41"/>
        <pc:sldMkLst>
          <pc:docMk/>
          <pc:sldMk cId="2008250807" sldId="294"/>
        </pc:sldMkLst>
        <pc:grpChg chg="add mod">
          <ac:chgData name="Giorgia Monti" userId="S::g.monti@eligovote.com::ffb598c7-e853-41c3-ad80-76a291f1f3b1" providerId="AD" clId="Web-{888CB96C-7554-E926-B465-02FF6396ABC1}" dt="2024-03-18T17:04:11.642" v="31" actId="14100"/>
          <ac:grpSpMkLst>
            <pc:docMk/>
            <pc:sldMk cId="2008250807" sldId="294"/>
            <ac:grpSpMk id="2" creationId="{BE9E941D-838D-BBD9-1F12-02592D9F5268}"/>
          </ac:grpSpMkLst>
        </pc:grpChg>
        <pc:grpChg chg="add del">
          <ac:chgData name="Giorgia Monti" userId="S::g.monti@eligovote.com::ffb598c7-e853-41c3-ad80-76a291f1f3b1" providerId="AD" clId="Web-{888CB96C-7554-E926-B465-02FF6396ABC1}" dt="2024-03-18T17:03:52.032" v="29"/>
          <ac:grpSpMkLst>
            <pc:docMk/>
            <pc:sldMk cId="2008250807" sldId="294"/>
            <ac:grpSpMk id="8" creationId="{8013986A-0BA6-64EA-C480-F4C3DD90C917}"/>
          </ac:grpSpMkLst>
        </pc:grpChg>
        <pc:grpChg chg="add del mod">
          <ac:chgData name="Giorgia Monti" userId="S::g.monti@eligovote.com::ffb598c7-e853-41c3-ad80-76a291f1f3b1" providerId="AD" clId="Web-{888CB96C-7554-E926-B465-02FF6396ABC1}" dt="2024-03-18T17:04:47.721" v="41"/>
          <ac:grpSpMkLst>
            <pc:docMk/>
            <pc:sldMk cId="2008250807" sldId="294"/>
            <ac:grpSpMk id="12" creationId="{389EED12-3F79-9B46-C484-76D4E980A73A}"/>
          </ac:grpSpMkLst>
        </pc:grpChg>
        <pc:picChg chg="add">
          <ac:chgData name="Giorgia Monti" userId="S::g.monti@eligovote.com::ffb598c7-e853-41c3-ad80-76a291f1f3b1" providerId="AD" clId="Web-{888CB96C-7554-E926-B465-02FF6396ABC1}" dt="2024-03-18T17:03:34.250" v="24"/>
          <ac:picMkLst>
            <pc:docMk/>
            <pc:sldMk cId="2008250807" sldId="294"/>
            <ac:picMk id="3" creationId="{DEFE09F0-0502-640D-A563-D26998753D6A}"/>
          </ac:picMkLst>
        </pc:picChg>
        <pc:picChg chg="add">
          <ac:chgData name="Giorgia Monti" userId="S::g.monti@eligovote.com::ffb598c7-e853-41c3-ad80-76a291f1f3b1" providerId="AD" clId="Web-{888CB96C-7554-E926-B465-02FF6396ABC1}" dt="2024-03-18T17:03:34.250" v="24"/>
          <ac:picMkLst>
            <pc:docMk/>
            <pc:sldMk cId="2008250807" sldId="294"/>
            <ac:picMk id="4" creationId="{D1872A76-6693-C5DB-424D-E975B4B9B9E9}"/>
          </ac:picMkLst>
        </pc:picChg>
        <pc:picChg chg="mod topLvl">
          <ac:chgData name="Giorgia Monti" userId="S::g.monti@eligovote.com::ffb598c7-e853-41c3-ad80-76a291f1f3b1" providerId="AD" clId="Web-{888CB96C-7554-E926-B465-02FF6396ABC1}" dt="2024-03-18T17:04:40.627" v="39"/>
          <ac:picMkLst>
            <pc:docMk/>
            <pc:sldMk cId="2008250807" sldId="294"/>
            <ac:picMk id="10" creationId="{6ECAF1BF-F6E1-C5E7-10F3-65EA4E831883}"/>
          </ac:picMkLst>
        </pc:picChg>
        <pc:picChg chg="add del mod topLvl">
          <ac:chgData name="Giorgia Monti" userId="S::g.monti@eligovote.com::ffb598c7-e853-41c3-ad80-76a291f1f3b1" providerId="AD" clId="Web-{888CB96C-7554-E926-B465-02FF6396ABC1}" dt="2024-03-18T17:04:44.096" v="40" actId="1076"/>
          <ac:picMkLst>
            <pc:docMk/>
            <pc:sldMk cId="2008250807" sldId="294"/>
            <ac:picMk id="11" creationId="{EA984834-C725-4816-9577-DF71C1AE2668}"/>
          </ac:picMkLst>
        </pc:picChg>
        <pc:picChg chg="del">
          <ac:chgData name="Giorgia Monti" userId="S::g.monti@eligovote.com::ffb598c7-e853-41c3-ad80-76a291f1f3b1" providerId="AD" clId="Web-{888CB96C-7554-E926-B465-02FF6396ABC1}" dt="2024-03-18T17:03:25.641" v="23"/>
          <ac:picMkLst>
            <pc:docMk/>
            <pc:sldMk cId="2008250807" sldId="294"/>
            <ac:picMk id="790" creationId="{00000000-0000-0000-0000-000000000000}"/>
          </ac:picMkLst>
        </pc:picChg>
        <pc:picChg chg="del">
          <ac:chgData name="Giorgia Monti" userId="S::g.monti@eligovote.com::ffb598c7-e853-41c3-ad80-76a291f1f3b1" providerId="AD" clId="Web-{888CB96C-7554-E926-B465-02FF6396ABC1}" dt="2024-03-18T17:03:24.547" v="22"/>
          <ac:picMkLst>
            <pc:docMk/>
            <pc:sldMk cId="2008250807" sldId="294"/>
            <ac:picMk id="791" creationId="{00000000-0000-0000-0000-000000000000}"/>
          </ac:picMkLst>
        </pc:picChg>
      </pc:sldChg>
      <pc:sldChg chg="addSp delSp modSp">
        <pc:chgData name="Giorgia Monti" userId="S::g.monti@eligovote.com::ffb598c7-e853-41c3-ad80-76a291f1f3b1" providerId="AD" clId="Web-{888CB96C-7554-E926-B465-02FF6396ABC1}" dt="2024-03-18T17:05:51.161" v="55" actId="14100"/>
        <pc:sldMkLst>
          <pc:docMk/>
          <pc:sldMk cId="646007026" sldId="295"/>
        </pc:sldMkLst>
        <pc:grpChg chg="add mod">
          <ac:chgData name="Giorgia Monti" userId="S::g.monti@eligovote.com::ffb598c7-e853-41c3-ad80-76a291f1f3b1" providerId="AD" clId="Web-{888CB96C-7554-E926-B465-02FF6396ABC1}" dt="2024-03-18T17:05:51.161" v="55" actId="14100"/>
          <ac:grpSpMkLst>
            <pc:docMk/>
            <pc:sldMk cId="646007026" sldId="295"/>
            <ac:grpSpMk id="2" creationId="{2425705D-73AE-B65E-27BB-6792B25CE9A7}"/>
          </ac:grpSpMkLst>
        </pc:grpChg>
        <pc:grpChg chg="add del">
          <ac:chgData name="Giorgia Monti" userId="S::g.monti@eligovote.com::ffb598c7-e853-41c3-ad80-76a291f1f3b1" providerId="AD" clId="Web-{888CB96C-7554-E926-B465-02FF6396ABC1}" dt="2024-03-18T17:05:48.083" v="54"/>
          <ac:grpSpMkLst>
            <pc:docMk/>
            <pc:sldMk cId="646007026" sldId="295"/>
            <ac:grpSpMk id="8" creationId="{2CD7FF83-A1BF-FB8D-F039-2D51155F77B6}"/>
          </ac:grpSpMkLst>
        </pc:grpChg>
        <pc:picChg chg="add">
          <ac:chgData name="Giorgia Monti" userId="S::g.monti@eligovote.com::ffb598c7-e853-41c3-ad80-76a291f1f3b1" providerId="AD" clId="Web-{888CB96C-7554-E926-B465-02FF6396ABC1}" dt="2024-03-18T17:05:01.722" v="44"/>
          <ac:picMkLst>
            <pc:docMk/>
            <pc:sldMk cId="646007026" sldId="295"/>
            <ac:picMk id="3" creationId="{CD75A5B8-0210-3687-80E4-57352D296CA7}"/>
          </ac:picMkLst>
        </pc:picChg>
        <pc:picChg chg="add mod">
          <ac:chgData name="Giorgia Monti" userId="S::g.monti@eligovote.com::ffb598c7-e853-41c3-ad80-76a291f1f3b1" providerId="AD" clId="Web-{888CB96C-7554-E926-B465-02FF6396ABC1}" dt="2024-03-18T17:05:32.426" v="51" actId="1076"/>
          <ac:picMkLst>
            <pc:docMk/>
            <pc:sldMk cId="646007026" sldId="295"/>
            <ac:picMk id="4" creationId="{50ED2B8D-E24A-9732-9450-813F519BD1EE}"/>
          </ac:picMkLst>
        </pc:picChg>
        <pc:picChg chg="del">
          <ac:chgData name="Giorgia Monti" userId="S::g.monti@eligovote.com::ffb598c7-e853-41c3-ad80-76a291f1f3b1" providerId="AD" clId="Web-{888CB96C-7554-E926-B465-02FF6396ABC1}" dt="2024-03-18T17:05:00.800" v="43"/>
          <ac:picMkLst>
            <pc:docMk/>
            <pc:sldMk cId="646007026" sldId="295"/>
            <ac:picMk id="790" creationId="{00000000-0000-0000-0000-000000000000}"/>
          </ac:picMkLst>
        </pc:picChg>
        <pc:picChg chg="del">
          <ac:chgData name="Giorgia Monti" userId="S::g.monti@eligovote.com::ffb598c7-e853-41c3-ad80-76a291f1f3b1" providerId="AD" clId="Web-{888CB96C-7554-E926-B465-02FF6396ABC1}" dt="2024-03-18T17:04:59.909" v="42"/>
          <ac:picMkLst>
            <pc:docMk/>
            <pc:sldMk cId="646007026" sldId="295"/>
            <ac:picMk id="791" creationId="{00000000-0000-0000-0000-000000000000}"/>
          </ac:picMkLst>
        </pc:picChg>
      </pc:sldChg>
      <pc:sldChg chg="addSp delSp modSp">
        <pc:chgData name="Giorgia Monti" userId="S::g.monti@eligovote.com::ffb598c7-e853-41c3-ad80-76a291f1f3b1" providerId="AD" clId="Web-{888CB96C-7554-E926-B465-02FF6396ABC1}" dt="2024-03-18T17:07:40.352" v="85" actId="1076"/>
        <pc:sldMkLst>
          <pc:docMk/>
          <pc:sldMk cId="589571818" sldId="302"/>
        </pc:sldMkLst>
        <pc:grpChg chg="add mod">
          <ac:chgData name="Giorgia Monti" userId="S::g.monti@eligovote.com::ffb598c7-e853-41c3-ad80-76a291f1f3b1" providerId="AD" clId="Web-{888CB96C-7554-E926-B465-02FF6396ABC1}" dt="2024-03-18T17:07:20.539" v="79" actId="14100"/>
          <ac:grpSpMkLst>
            <pc:docMk/>
            <pc:sldMk cId="589571818" sldId="302"/>
            <ac:grpSpMk id="2" creationId="{FC05728E-C3D3-B9A6-2DEB-2D45A57EC957}"/>
          </ac:grpSpMkLst>
        </pc:grpChg>
        <pc:grpChg chg="add del">
          <ac:chgData name="Giorgia Monti" userId="S::g.monti@eligovote.com::ffb598c7-e853-41c3-ad80-76a291f1f3b1" providerId="AD" clId="Web-{888CB96C-7554-E926-B465-02FF6396ABC1}" dt="2024-03-18T17:07:20.976" v="80"/>
          <ac:grpSpMkLst>
            <pc:docMk/>
            <pc:sldMk cId="589571818" sldId="302"/>
            <ac:grpSpMk id="8" creationId="{79D68758-80D6-8739-8777-39A78321DC57}"/>
          </ac:grpSpMkLst>
        </pc:grpChg>
        <pc:grpChg chg="add mod">
          <ac:chgData name="Giorgia Monti" userId="S::g.monti@eligovote.com::ffb598c7-e853-41c3-ad80-76a291f1f3b1" providerId="AD" clId="Web-{888CB96C-7554-E926-B465-02FF6396ABC1}" dt="2024-03-18T17:07:40.352" v="85" actId="1076"/>
          <ac:grpSpMkLst>
            <pc:docMk/>
            <pc:sldMk cId="589571818" sldId="302"/>
            <ac:grpSpMk id="9" creationId="{3A1D022A-7832-AE88-A10C-7D683412E526}"/>
          </ac:grpSpMkLst>
        </pc:grpChg>
        <pc:picChg chg="add">
          <ac:chgData name="Giorgia Monti" userId="S::g.monti@eligovote.com::ffb598c7-e853-41c3-ad80-76a291f1f3b1" providerId="AD" clId="Web-{888CB96C-7554-E926-B465-02FF6396ABC1}" dt="2024-03-18T17:07:05.304" v="74"/>
          <ac:picMkLst>
            <pc:docMk/>
            <pc:sldMk cId="589571818" sldId="302"/>
            <ac:picMk id="3" creationId="{BA78EDAD-F52E-0160-8115-799AC210C4D2}"/>
          </ac:picMkLst>
        </pc:picChg>
        <pc:picChg chg="add">
          <ac:chgData name="Giorgia Monti" userId="S::g.monti@eligovote.com::ffb598c7-e853-41c3-ad80-76a291f1f3b1" providerId="AD" clId="Web-{888CB96C-7554-E926-B465-02FF6396ABC1}" dt="2024-03-18T17:07:05.304" v="74"/>
          <ac:picMkLst>
            <pc:docMk/>
            <pc:sldMk cId="589571818" sldId="302"/>
            <ac:picMk id="4" creationId="{690B58E7-2D8A-71C6-7F8F-661356A45CE3}"/>
          </ac:picMkLst>
        </pc:picChg>
        <pc:picChg chg="add">
          <ac:chgData name="Giorgia Monti" userId="S::g.monti@eligovote.com::ffb598c7-e853-41c3-ad80-76a291f1f3b1" providerId="AD" clId="Web-{888CB96C-7554-E926-B465-02FF6396ABC1}" dt="2024-03-18T17:07:25.336" v="81"/>
          <ac:picMkLst>
            <pc:docMk/>
            <pc:sldMk cId="589571818" sldId="302"/>
            <ac:picMk id="10" creationId="{D1A305C3-260B-04BB-F3A5-668134150DAC}"/>
          </ac:picMkLst>
        </pc:picChg>
        <pc:picChg chg="add">
          <ac:chgData name="Giorgia Monti" userId="S::g.monti@eligovote.com::ffb598c7-e853-41c3-ad80-76a291f1f3b1" providerId="AD" clId="Web-{888CB96C-7554-E926-B465-02FF6396ABC1}" dt="2024-03-18T17:07:25.336" v="81"/>
          <ac:picMkLst>
            <pc:docMk/>
            <pc:sldMk cId="589571818" sldId="302"/>
            <ac:picMk id="11" creationId="{A83FD627-ED4C-F5C2-7CA6-B4784F5FB346}"/>
          </ac:picMkLst>
        </pc:picChg>
        <pc:picChg chg="del">
          <ac:chgData name="Giorgia Monti" userId="S::g.monti@eligovote.com::ffb598c7-e853-41c3-ad80-76a291f1f3b1" providerId="AD" clId="Web-{888CB96C-7554-E926-B465-02FF6396ABC1}" dt="2024-03-18T17:07:04.710" v="73"/>
          <ac:picMkLst>
            <pc:docMk/>
            <pc:sldMk cId="589571818" sldId="302"/>
            <ac:picMk id="790" creationId="{00000000-0000-0000-0000-000000000000}"/>
          </ac:picMkLst>
        </pc:picChg>
        <pc:picChg chg="del">
          <ac:chgData name="Giorgia Monti" userId="S::g.monti@eligovote.com::ffb598c7-e853-41c3-ad80-76a291f1f3b1" providerId="AD" clId="Web-{888CB96C-7554-E926-B465-02FF6396ABC1}" dt="2024-03-18T17:07:04.195" v="72"/>
          <ac:picMkLst>
            <pc:docMk/>
            <pc:sldMk cId="589571818" sldId="302"/>
            <ac:picMk id="791" creationId="{00000000-0000-0000-0000-000000000000}"/>
          </ac:picMkLst>
        </pc:picChg>
      </pc:sldChg>
      <pc:sldChg chg="addSp modSp">
        <pc:chgData name="Giorgia Monti" userId="S::g.monti@eligovote.com::ffb598c7-e853-41c3-ad80-76a291f1f3b1" providerId="AD" clId="Web-{888CB96C-7554-E926-B465-02FF6396ABC1}" dt="2024-03-18T17:02:01.872" v="2" actId="1076"/>
        <pc:sldMkLst>
          <pc:docMk/>
          <pc:sldMk cId="74740545" sldId="305"/>
        </pc:sldMkLst>
        <pc:picChg chg="add mod">
          <ac:chgData name="Giorgia Monti" userId="S::g.monti@eligovote.com::ffb598c7-e853-41c3-ad80-76a291f1f3b1" providerId="AD" clId="Web-{888CB96C-7554-E926-B465-02FF6396ABC1}" dt="2024-03-18T17:02:01.872" v="2" actId="1076"/>
          <ac:picMkLst>
            <pc:docMk/>
            <pc:sldMk cId="74740545" sldId="305"/>
            <ac:picMk id="2" creationId="{5AD7EECA-4753-B9A6-F1BD-2992B4FD6360}"/>
          </ac:picMkLst>
        </pc:picChg>
      </pc:sldChg>
      <pc:sldChg chg="addSp delSp modSp">
        <pc:chgData name="Giorgia Monti" userId="S::g.monti@eligovote.com::ffb598c7-e853-41c3-ad80-76a291f1f3b1" providerId="AD" clId="Web-{888CB96C-7554-E926-B465-02FF6396ABC1}" dt="2024-03-18T17:06:24.287" v="63" actId="14100"/>
        <pc:sldMkLst>
          <pc:docMk/>
          <pc:sldMk cId="946852987" sldId="306"/>
        </pc:sldMkLst>
        <pc:grpChg chg="add mod">
          <ac:chgData name="Giorgia Monti" userId="S::g.monti@eligovote.com::ffb598c7-e853-41c3-ad80-76a291f1f3b1" providerId="AD" clId="Web-{888CB96C-7554-E926-B465-02FF6396ABC1}" dt="2024-03-18T17:06:24.287" v="63" actId="14100"/>
          <ac:grpSpMkLst>
            <pc:docMk/>
            <pc:sldMk cId="946852987" sldId="306"/>
            <ac:grpSpMk id="2" creationId="{EBBB8AC3-7B92-C0A1-03EB-8432ADD2B118}"/>
          </ac:grpSpMkLst>
        </pc:grpChg>
        <pc:grpChg chg="add del">
          <ac:chgData name="Giorgia Monti" userId="S::g.monti@eligovote.com::ffb598c7-e853-41c3-ad80-76a291f1f3b1" providerId="AD" clId="Web-{888CB96C-7554-E926-B465-02FF6396ABC1}" dt="2024-03-18T17:06:18.662" v="62"/>
          <ac:grpSpMkLst>
            <pc:docMk/>
            <pc:sldMk cId="946852987" sldId="306"/>
            <ac:grpSpMk id="8" creationId="{CA600778-8F44-6F98-75E8-7598A0B84034}"/>
          </ac:grpSpMkLst>
        </pc:grpChg>
        <pc:picChg chg="add">
          <ac:chgData name="Giorgia Monti" userId="S::g.monti@eligovote.com::ffb598c7-e853-41c3-ad80-76a291f1f3b1" providerId="AD" clId="Web-{888CB96C-7554-E926-B465-02FF6396ABC1}" dt="2024-03-18T17:06:04.724" v="58"/>
          <ac:picMkLst>
            <pc:docMk/>
            <pc:sldMk cId="946852987" sldId="306"/>
            <ac:picMk id="3" creationId="{F171FA65-8BA1-A01A-77A1-3F11463D933F}"/>
          </ac:picMkLst>
        </pc:picChg>
        <pc:picChg chg="add">
          <ac:chgData name="Giorgia Monti" userId="S::g.monti@eligovote.com::ffb598c7-e853-41c3-ad80-76a291f1f3b1" providerId="AD" clId="Web-{888CB96C-7554-E926-B465-02FF6396ABC1}" dt="2024-03-18T17:06:04.724" v="58"/>
          <ac:picMkLst>
            <pc:docMk/>
            <pc:sldMk cId="946852987" sldId="306"/>
            <ac:picMk id="4" creationId="{4AEF3297-A160-7DE0-FB55-B6ABF26FFF20}"/>
          </ac:picMkLst>
        </pc:picChg>
        <pc:picChg chg="del">
          <ac:chgData name="Giorgia Monti" userId="S::g.monti@eligovote.com::ffb598c7-e853-41c3-ad80-76a291f1f3b1" providerId="AD" clId="Web-{888CB96C-7554-E926-B465-02FF6396ABC1}" dt="2024-03-18T17:06:03.364" v="57"/>
          <ac:picMkLst>
            <pc:docMk/>
            <pc:sldMk cId="946852987" sldId="306"/>
            <ac:picMk id="790" creationId="{00000000-0000-0000-0000-000000000000}"/>
          </ac:picMkLst>
        </pc:picChg>
        <pc:picChg chg="del">
          <ac:chgData name="Giorgia Monti" userId="S::g.monti@eligovote.com::ffb598c7-e853-41c3-ad80-76a291f1f3b1" providerId="AD" clId="Web-{888CB96C-7554-E926-B465-02FF6396ABC1}" dt="2024-03-18T17:06:02.333" v="56"/>
          <ac:picMkLst>
            <pc:docMk/>
            <pc:sldMk cId="946852987" sldId="306"/>
            <ac:picMk id="791" creationId="{00000000-0000-0000-0000-000000000000}"/>
          </ac:picMkLst>
        </pc:picChg>
      </pc:sldChg>
      <pc:sldChg chg="addSp delSp modSp">
        <pc:chgData name="Giorgia Monti" userId="S::g.monti@eligovote.com::ffb598c7-e853-41c3-ad80-76a291f1f3b1" providerId="AD" clId="Web-{888CB96C-7554-E926-B465-02FF6396ABC1}" dt="2024-03-18T17:06:50.788" v="71" actId="14100"/>
        <pc:sldMkLst>
          <pc:docMk/>
          <pc:sldMk cId="2579606668" sldId="307"/>
        </pc:sldMkLst>
        <pc:grpChg chg="add mod">
          <ac:chgData name="Giorgia Monti" userId="S::g.monti@eligovote.com::ffb598c7-e853-41c3-ad80-76a291f1f3b1" providerId="AD" clId="Web-{888CB96C-7554-E926-B465-02FF6396ABC1}" dt="2024-03-18T17:06:50.788" v="71" actId="14100"/>
          <ac:grpSpMkLst>
            <pc:docMk/>
            <pc:sldMk cId="2579606668" sldId="307"/>
            <ac:grpSpMk id="2" creationId="{C5ACD003-8614-CC0D-809E-3D8CD5C9A163}"/>
          </ac:grpSpMkLst>
        </pc:grpChg>
        <pc:grpChg chg="add del">
          <ac:chgData name="Giorgia Monti" userId="S::g.monti@eligovote.com::ffb598c7-e853-41c3-ad80-76a291f1f3b1" providerId="AD" clId="Web-{888CB96C-7554-E926-B465-02FF6396ABC1}" dt="2024-03-18T17:06:48.022" v="70"/>
          <ac:grpSpMkLst>
            <pc:docMk/>
            <pc:sldMk cId="2579606668" sldId="307"/>
            <ac:grpSpMk id="8" creationId="{70F47186-048A-FF61-B5D6-5800F7C8DD44}"/>
          </ac:grpSpMkLst>
        </pc:grpChg>
        <pc:picChg chg="add">
          <ac:chgData name="Giorgia Monti" userId="S::g.monti@eligovote.com::ffb598c7-e853-41c3-ad80-76a291f1f3b1" providerId="AD" clId="Web-{888CB96C-7554-E926-B465-02FF6396ABC1}" dt="2024-03-18T17:06:35.506" v="66"/>
          <ac:picMkLst>
            <pc:docMk/>
            <pc:sldMk cId="2579606668" sldId="307"/>
            <ac:picMk id="3" creationId="{FA05C8D5-B612-3332-FBED-59304A3FBF29}"/>
          </ac:picMkLst>
        </pc:picChg>
        <pc:picChg chg="add">
          <ac:chgData name="Giorgia Monti" userId="S::g.monti@eligovote.com::ffb598c7-e853-41c3-ad80-76a291f1f3b1" providerId="AD" clId="Web-{888CB96C-7554-E926-B465-02FF6396ABC1}" dt="2024-03-18T17:06:35.506" v="66"/>
          <ac:picMkLst>
            <pc:docMk/>
            <pc:sldMk cId="2579606668" sldId="307"/>
            <ac:picMk id="4" creationId="{5ABEC35A-74D4-E1FC-86E7-112C848F7186}"/>
          </ac:picMkLst>
        </pc:picChg>
        <pc:picChg chg="del">
          <ac:chgData name="Giorgia Monti" userId="S::g.monti@eligovote.com::ffb598c7-e853-41c3-ad80-76a291f1f3b1" providerId="AD" clId="Web-{888CB96C-7554-E926-B465-02FF6396ABC1}" dt="2024-03-18T17:06:29.209" v="65"/>
          <ac:picMkLst>
            <pc:docMk/>
            <pc:sldMk cId="2579606668" sldId="307"/>
            <ac:picMk id="790" creationId="{00000000-0000-0000-0000-000000000000}"/>
          </ac:picMkLst>
        </pc:picChg>
        <pc:picChg chg="del">
          <ac:chgData name="Giorgia Monti" userId="S::g.monti@eligovote.com::ffb598c7-e853-41c3-ad80-76a291f1f3b1" providerId="AD" clId="Web-{888CB96C-7554-E926-B465-02FF6396ABC1}" dt="2024-03-18T17:06:28.709" v="64"/>
          <ac:picMkLst>
            <pc:docMk/>
            <pc:sldMk cId="2579606668" sldId="307"/>
            <ac:picMk id="791" creationId="{00000000-0000-0000-0000-000000000000}"/>
          </ac:picMkLst>
        </pc:picChg>
      </pc:sldChg>
    </pc:docChg>
  </pc:docChgLst>
  <pc:docChgLst>
    <pc:chgData name="Matteo Filippelli" userId="S::m.filippelli@eligovote.com::e92517f6-6ac7-4006-b016-5af0c49ad936" providerId="AD" clId="Web-{64C69AB9-3839-CE4B-7248-ABBD00672EF6}"/>
    <pc:docChg chg="addSld modSld">
      <pc:chgData name="Matteo Filippelli" userId="S::m.filippelli@eligovote.com::e92517f6-6ac7-4006-b016-5af0c49ad936" providerId="AD" clId="Web-{64C69AB9-3839-CE4B-7248-ABBD00672EF6}" dt="2024-02-07T16:14:29.559" v="132" actId="1076"/>
      <pc:docMkLst>
        <pc:docMk/>
      </pc:docMkLst>
      <pc:sldChg chg="modSp">
        <pc:chgData name="Matteo Filippelli" userId="S::m.filippelli@eligovote.com::e92517f6-6ac7-4006-b016-5af0c49ad936" providerId="AD" clId="Web-{64C69AB9-3839-CE4B-7248-ABBD00672EF6}" dt="2024-02-07T15:53:28.743" v="19" actId="20577"/>
        <pc:sldMkLst>
          <pc:docMk/>
          <pc:sldMk cId="2176969006" sldId="297"/>
        </pc:sldMkLst>
        <pc:spChg chg="mod">
          <ac:chgData name="Matteo Filippelli" userId="S::m.filippelli@eligovote.com::e92517f6-6ac7-4006-b016-5af0c49ad936" providerId="AD" clId="Web-{64C69AB9-3839-CE4B-7248-ABBD00672EF6}" dt="2024-02-07T15:52:54.117" v="14" actId="20577"/>
          <ac:spMkLst>
            <pc:docMk/>
            <pc:sldMk cId="2176969006" sldId="297"/>
            <ac:spMk id="778" creationId="{00000000-0000-0000-0000-000000000000}"/>
          </ac:spMkLst>
        </pc:spChg>
        <pc:spChg chg="mod">
          <ac:chgData name="Matteo Filippelli" userId="S::m.filippelli@eligovote.com::e92517f6-6ac7-4006-b016-5af0c49ad936" providerId="AD" clId="Web-{64C69AB9-3839-CE4B-7248-ABBD00672EF6}" dt="2024-02-07T15:52:42.085" v="0" actId="20577"/>
          <ac:spMkLst>
            <pc:docMk/>
            <pc:sldMk cId="2176969006" sldId="297"/>
            <ac:spMk id="779" creationId="{00000000-0000-0000-0000-000000000000}"/>
          </ac:spMkLst>
        </pc:spChg>
        <pc:spChg chg="mod">
          <ac:chgData name="Matteo Filippelli" userId="S::m.filippelli@eligovote.com::e92517f6-6ac7-4006-b016-5af0c49ad936" providerId="AD" clId="Web-{64C69AB9-3839-CE4B-7248-ABBD00672EF6}" dt="2024-02-07T15:53:28.743" v="19" actId="20577"/>
          <ac:spMkLst>
            <pc:docMk/>
            <pc:sldMk cId="2176969006" sldId="297"/>
            <ac:spMk id="780" creationId="{00000000-0000-0000-0000-000000000000}"/>
          </ac:spMkLst>
        </pc:spChg>
      </pc:sldChg>
      <pc:sldChg chg="add replId">
        <pc:chgData name="Matteo Filippelli" userId="S::m.filippelli@eligovote.com::e92517f6-6ac7-4006-b016-5af0c49ad936" providerId="AD" clId="Web-{64C69AB9-3839-CE4B-7248-ABBD00672EF6}" dt="2024-02-07T15:54:04.713" v="20"/>
        <pc:sldMkLst>
          <pc:docMk/>
          <pc:sldMk cId="2609789635" sldId="299"/>
        </pc:sldMkLst>
      </pc:sldChg>
      <pc:sldChg chg="modSp">
        <pc:chgData name="Matteo Filippelli" userId="S::m.filippelli@eligovote.com::e92517f6-6ac7-4006-b016-5af0c49ad936" providerId="AD" clId="Web-{64C69AB9-3839-CE4B-7248-ABBD00672EF6}" dt="2024-02-07T15:54:47.824" v="25" actId="20577"/>
        <pc:sldMkLst>
          <pc:docMk/>
          <pc:sldMk cId="2609789635" sldId="300"/>
        </pc:sldMkLst>
        <pc:spChg chg="mod">
          <ac:chgData name="Matteo Filippelli" userId="S::m.filippelli@eligovote.com::e92517f6-6ac7-4006-b016-5af0c49ad936" providerId="AD" clId="Web-{64C69AB9-3839-CE4B-7248-ABBD00672EF6}" dt="2024-02-07T15:54:28.058" v="22" actId="20577"/>
          <ac:spMkLst>
            <pc:docMk/>
            <pc:sldMk cId="2609789635" sldId="300"/>
            <ac:spMk id="779" creationId="{00000000-0000-0000-0000-000000000000}"/>
          </ac:spMkLst>
        </pc:spChg>
        <pc:spChg chg="mod">
          <ac:chgData name="Matteo Filippelli" userId="S::m.filippelli@eligovote.com::e92517f6-6ac7-4006-b016-5af0c49ad936" providerId="AD" clId="Web-{64C69AB9-3839-CE4B-7248-ABBD00672EF6}" dt="2024-02-07T15:54:47.824" v="25" actId="20577"/>
          <ac:spMkLst>
            <pc:docMk/>
            <pc:sldMk cId="2609789635" sldId="300"/>
            <ac:spMk id="780" creationId="{00000000-0000-0000-0000-000000000000}"/>
          </ac:spMkLst>
        </pc:spChg>
      </pc:sldChg>
      <pc:sldChg chg="modSp add replId">
        <pc:chgData name="Matteo Filippelli" userId="S::m.filippelli@eligovote.com::e92517f6-6ac7-4006-b016-5af0c49ad936" providerId="AD" clId="Web-{64C69AB9-3839-CE4B-7248-ABBD00672EF6}" dt="2024-02-07T15:55:41.623" v="30" actId="20577"/>
        <pc:sldMkLst>
          <pc:docMk/>
          <pc:sldMk cId="3037131377" sldId="301"/>
        </pc:sldMkLst>
        <pc:spChg chg="mod">
          <ac:chgData name="Matteo Filippelli" userId="S::m.filippelli@eligovote.com::e92517f6-6ac7-4006-b016-5af0c49ad936" providerId="AD" clId="Web-{64C69AB9-3839-CE4B-7248-ABBD00672EF6}" dt="2024-02-07T15:55:09.372" v="27" actId="20577"/>
          <ac:spMkLst>
            <pc:docMk/>
            <pc:sldMk cId="3037131377" sldId="301"/>
            <ac:spMk id="779" creationId="{00000000-0000-0000-0000-000000000000}"/>
          </ac:spMkLst>
        </pc:spChg>
        <pc:spChg chg="mod">
          <ac:chgData name="Matteo Filippelli" userId="S::m.filippelli@eligovote.com::e92517f6-6ac7-4006-b016-5af0c49ad936" providerId="AD" clId="Web-{64C69AB9-3839-CE4B-7248-ABBD00672EF6}" dt="2024-02-07T15:55:41.623" v="30" actId="20577"/>
          <ac:spMkLst>
            <pc:docMk/>
            <pc:sldMk cId="3037131377" sldId="301"/>
            <ac:spMk id="780" creationId="{00000000-0000-0000-0000-000000000000}"/>
          </ac:spMkLst>
        </pc:spChg>
      </pc:sldChg>
      <pc:sldChg chg="modSp">
        <pc:chgData name="Matteo Filippelli" userId="S::m.filippelli@eligovote.com::e92517f6-6ac7-4006-b016-5af0c49ad936" providerId="AD" clId="Web-{64C69AB9-3839-CE4B-7248-ABBD00672EF6}" dt="2024-02-07T16:14:29.559" v="132" actId="1076"/>
        <pc:sldMkLst>
          <pc:docMk/>
          <pc:sldMk cId="589571818" sldId="302"/>
        </pc:sldMkLst>
        <pc:spChg chg="mod">
          <ac:chgData name="Matteo Filippelli" userId="S::m.filippelli@eligovote.com::e92517f6-6ac7-4006-b016-5af0c49ad936" providerId="AD" clId="Web-{64C69AB9-3839-CE4B-7248-ABBD00672EF6}" dt="2024-02-07T16:13:52.432" v="116" actId="14100"/>
          <ac:spMkLst>
            <pc:docMk/>
            <pc:sldMk cId="589571818" sldId="302"/>
            <ac:spMk id="793" creationId="{00000000-0000-0000-0000-000000000000}"/>
          </ac:spMkLst>
        </pc:spChg>
        <pc:spChg chg="mod">
          <ac:chgData name="Matteo Filippelli" userId="S::m.filippelli@eligovote.com::e92517f6-6ac7-4006-b016-5af0c49ad936" providerId="AD" clId="Web-{64C69AB9-3839-CE4B-7248-ABBD00672EF6}" dt="2024-02-07T16:14:05.292" v="131" actId="20577"/>
          <ac:spMkLst>
            <pc:docMk/>
            <pc:sldMk cId="589571818" sldId="302"/>
            <ac:spMk id="794" creationId="{00000000-0000-0000-0000-000000000000}"/>
          </ac:spMkLst>
        </pc:spChg>
        <pc:spChg chg="mod">
          <ac:chgData name="Matteo Filippelli" userId="S::m.filippelli@eligovote.com::e92517f6-6ac7-4006-b016-5af0c49ad936" providerId="AD" clId="Web-{64C69AB9-3839-CE4B-7248-ABBD00672EF6}" dt="2024-02-07T16:14:29.559" v="132" actId="1076"/>
          <ac:spMkLst>
            <pc:docMk/>
            <pc:sldMk cId="589571818" sldId="302"/>
            <ac:spMk id="795" creationId="{00000000-0000-0000-0000-000000000000}"/>
          </ac:spMkLst>
        </pc:spChg>
      </pc:sldChg>
      <pc:sldChg chg="modSp add replId">
        <pc:chgData name="Matteo Filippelli" userId="S::m.filippelli@eligovote.com::e92517f6-6ac7-4006-b016-5af0c49ad936" providerId="AD" clId="Web-{64C69AB9-3839-CE4B-7248-ABBD00672EF6}" dt="2024-02-07T15:58:26.974" v="36" actId="20577"/>
        <pc:sldMkLst>
          <pc:docMk/>
          <pc:sldMk cId="1060727859" sldId="303"/>
        </pc:sldMkLst>
        <pc:spChg chg="mod">
          <ac:chgData name="Matteo Filippelli" userId="S::m.filippelli@eligovote.com::e92517f6-6ac7-4006-b016-5af0c49ad936" providerId="AD" clId="Web-{64C69AB9-3839-CE4B-7248-ABBD00672EF6}" dt="2024-02-07T15:57:00.111" v="33" actId="20577"/>
          <ac:spMkLst>
            <pc:docMk/>
            <pc:sldMk cId="1060727859" sldId="303"/>
            <ac:spMk id="779" creationId="{00000000-0000-0000-0000-000000000000}"/>
          </ac:spMkLst>
        </pc:spChg>
        <pc:spChg chg="mod">
          <ac:chgData name="Matteo Filippelli" userId="S::m.filippelli@eligovote.com::e92517f6-6ac7-4006-b016-5af0c49ad936" providerId="AD" clId="Web-{64C69AB9-3839-CE4B-7248-ABBD00672EF6}" dt="2024-02-07T15:58:26.974" v="36" actId="20577"/>
          <ac:spMkLst>
            <pc:docMk/>
            <pc:sldMk cId="1060727859" sldId="303"/>
            <ac:spMk id="780" creationId="{00000000-0000-0000-0000-000000000000}"/>
          </ac:spMkLst>
        </pc:spChg>
      </pc:sldChg>
      <pc:sldChg chg="modSp add replId">
        <pc:chgData name="Matteo Filippelli" userId="S::m.filippelli@eligovote.com::e92517f6-6ac7-4006-b016-5af0c49ad936" providerId="AD" clId="Web-{64C69AB9-3839-CE4B-7248-ABBD00672EF6}" dt="2024-02-07T15:59:50.696" v="53" actId="20577"/>
        <pc:sldMkLst>
          <pc:docMk/>
          <pc:sldMk cId="3674942104" sldId="304"/>
        </pc:sldMkLst>
        <pc:spChg chg="mod">
          <ac:chgData name="Matteo Filippelli" userId="S::m.filippelli@eligovote.com::e92517f6-6ac7-4006-b016-5af0c49ad936" providerId="AD" clId="Web-{64C69AB9-3839-CE4B-7248-ABBD00672EF6}" dt="2024-02-07T15:58:46.334" v="38" actId="20577"/>
          <ac:spMkLst>
            <pc:docMk/>
            <pc:sldMk cId="3674942104" sldId="304"/>
            <ac:spMk id="779" creationId="{00000000-0000-0000-0000-000000000000}"/>
          </ac:spMkLst>
        </pc:spChg>
        <pc:spChg chg="mod">
          <ac:chgData name="Matteo Filippelli" userId="S::m.filippelli@eligovote.com::e92517f6-6ac7-4006-b016-5af0c49ad936" providerId="AD" clId="Web-{64C69AB9-3839-CE4B-7248-ABBD00672EF6}" dt="2024-02-07T15:59:50.696" v="53" actId="20577"/>
          <ac:spMkLst>
            <pc:docMk/>
            <pc:sldMk cId="3674942104" sldId="304"/>
            <ac:spMk id="780" creationId="{00000000-0000-0000-0000-000000000000}"/>
          </ac:spMkLst>
        </pc:spChg>
      </pc:sldChg>
    </pc:docChg>
  </pc:docChgLst>
  <pc:docChgLst>
    <pc:chgData name="Giorgia Monti" userId="ffb598c7-e853-41c3-ad80-76a291f1f3b1" providerId="ADAL" clId="{B254A5D3-9206-8B48-8E9B-7EB64E671706}"/>
    <pc:docChg chg="undo custSel modSld">
      <pc:chgData name="Giorgia Monti" userId="ffb598c7-e853-41c3-ad80-76a291f1f3b1" providerId="ADAL" clId="{B254A5D3-9206-8B48-8E9B-7EB64E671706}" dt="2024-03-18T16:54:37.052" v="6" actId="22"/>
      <pc:docMkLst>
        <pc:docMk/>
      </pc:docMkLst>
      <pc:sldChg chg="addSp mod">
        <pc:chgData name="Giorgia Monti" userId="ffb598c7-e853-41c3-ad80-76a291f1f3b1" providerId="ADAL" clId="{B254A5D3-9206-8B48-8E9B-7EB64E671706}" dt="2024-03-18T16:54:37.052" v="6" actId="22"/>
        <pc:sldMkLst>
          <pc:docMk/>
          <pc:sldMk cId="3512613612" sldId="291"/>
        </pc:sldMkLst>
        <pc:spChg chg="add">
          <ac:chgData name="Giorgia Monti" userId="ffb598c7-e853-41c3-ad80-76a291f1f3b1" providerId="ADAL" clId="{B254A5D3-9206-8B48-8E9B-7EB64E671706}" dt="2024-03-18T16:54:37.052" v="6" actId="22"/>
          <ac:spMkLst>
            <pc:docMk/>
            <pc:sldMk cId="3512613612" sldId="291"/>
            <ac:spMk id="3" creationId="{F132D7EE-2C47-B4DF-FF42-17A5B9B2B6B1}"/>
          </ac:spMkLst>
        </pc:spChg>
      </pc:sldChg>
      <pc:sldChg chg="modSp mod">
        <pc:chgData name="Giorgia Monti" userId="ffb598c7-e853-41c3-ad80-76a291f1f3b1" providerId="ADAL" clId="{B254A5D3-9206-8B48-8E9B-7EB64E671706}" dt="2024-03-18T16:54:34.544" v="5" actId="27636"/>
        <pc:sldMkLst>
          <pc:docMk/>
          <pc:sldMk cId="646007026" sldId="295"/>
        </pc:sldMkLst>
        <pc:spChg chg="mod">
          <ac:chgData name="Giorgia Monti" userId="ffb598c7-e853-41c3-ad80-76a291f1f3b1" providerId="ADAL" clId="{B254A5D3-9206-8B48-8E9B-7EB64E671706}" dt="2024-03-18T16:54:34.544" v="5" actId="27636"/>
          <ac:spMkLst>
            <pc:docMk/>
            <pc:sldMk cId="646007026" sldId="295"/>
            <ac:spMk id="794" creationId="{00000000-0000-0000-0000-000000000000}"/>
          </ac:spMkLst>
        </pc:spChg>
      </pc:sldChg>
      <pc:sldChg chg="addSp delSp mod">
        <pc:chgData name="Giorgia Monti" userId="ffb598c7-e853-41c3-ad80-76a291f1f3b1" providerId="ADAL" clId="{B254A5D3-9206-8B48-8E9B-7EB64E671706}" dt="2024-03-18T16:54:33.852" v="4" actId="22"/>
        <pc:sldMkLst>
          <pc:docMk/>
          <pc:sldMk cId="74740545" sldId="305"/>
        </pc:sldMkLst>
        <pc:spChg chg="add del">
          <ac:chgData name="Giorgia Monti" userId="ffb598c7-e853-41c3-ad80-76a291f1f3b1" providerId="ADAL" clId="{B254A5D3-9206-8B48-8E9B-7EB64E671706}" dt="2024-03-18T16:54:33.852" v="4" actId="22"/>
          <ac:spMkLst>
            <pc:docMk/>
            <pc:sldMk cId="74740545" sldId="305"/>
            <ac:spMk id="3" creationId="{8FC35532-7C08-C34C-0EDC-3778B03EFC5F}"/>
          </ac:spMkLst>
        </pc:spChg>
      </pc:sldChg>
      <pc:sldChg chg="modSp mod">
        <pc:chgData name="Giorgia Monti" userId="ffb598c7-e853-41c3-ad80-76a291f1f3b1" providerId="ADAL" clId="{B254A5D3-9206-8B48-8E9B-7EB64E671706}" dt="2024-03-18T16:54:34.544" v="5" actId="27636"/>
        <pc:sldMkLst>
          <pc:docMk/>
          <pc:sldMk cId="946852987" sldId="306"/>
        </pc:sldMkLst>
        <pc:spChg chg="mod">
          <ac:chgData name="Giorgia Monti" userId="ffb598c7-e853-41c3-ad80-76a291f1f3b1" providerId="ADAL" clId="{B254A5D3-9206-8B48-8E9B-7EB64E671706}" dt="2024-03-18T16:54:34.544" v="5" actId="27636"/>
          <ac:spMkLst>
            <pc:docMk/>
            <pc:sldMk cId="946852987" sldId="306"/>
            <ac:spMk id="794" creationId="{00000000-0000-0000-0000-000000000000}"/>
          </ac:spMkLst>
        </pc:spChg>
      </pc:sldChg>
      <pc:sldChg chg="modSp mod">
        <pc:chgData name="Giorgia Monti" userId="ffb598c7-e853-41c3-ad80-76a291f1f3b1" providerId="ADAL" clId="{B254A5D3-9206-8B48-8E9B-7EB64E671706}" dt="2024-03-18T16:54:34.544" v="5" actId="27636"/>
        <pc:sldMkLst>
          <pc:docMk/>
          <pc:sldMk cId="2579606668" sldId="307"/>
        </pc:sldMkLst>
        <pc:spChg chg="mod">
          <ac:chgData name="Giorgia Monti" userId="ffb598c7-e853-41c3-ad80-76a291f1f3b1" providerId="ADAL" clId="{B254A5D3-9206-8B48-8E9B-7EB64E671706}" dt="2024-03-18T16:54:34.544" v="5" actId="27636"/>
          <ac:spMkLst>
            <pc:docMk/>
            <pc:sldMk cId="2579606668" sldId="307"/>
            <ac:spMk id="794" creationId="{00000000-0000-0000-0000-000000000000}"/>
          </ac:spMkLst>
        </pc:spChg>
      </pc:sldChg>
    </pc:docChg>
  </pc:docChgLst>
  <pc:docChgLst>
    <pc:chgData name="Melina Podestà" userId="4bd171c1-fe91-43c0-8432-e8825d2753b0" providerId="ADAL" clId="{E0131F98-8D49-CC45-888C-144C80BD3AEF}"/>
    <pc:docChg chg="custSel modSld">
      <pc:chgData name="Melina Podestà" userId="4bd171c1-fe91-43c0-8432-e8825d2753b0" providerId="ADAL" clId="{E0131F98-8D49-CC45-888C-144C80BD3AEF}" dt="2024-11-05T08:43:00.850" v="2" actId="27636"/>
      <pc:docMkLst>
        <pc:docMk/>
      </pc:docMkLst>
      <pc:sldChg chg="modSp mod">
        <pc:chgData name="Melina Podestà" userId="4bd171c1-fe91-43c0-8432-e8825d2753b0" providerId="ADAL" clId="{E0131F98-8D49-CC45-888C-144C80BD3AEF}" dt="2024-11-05T08:43:00.676" v="0" actId="27636"/>
        <pc:sldMkLst>
          <pc:docMk/>
          <pc:sldMk cId="646007026" sldId="295"/>
        </pc:sldMkLst>
        <pc:spChg chg="mod">
          <ac:chgData name="Melina Podestà" userId="4bd171c1-fe91-43c0-8432-e8825d2753b0" providerId="ADAL" clId="{E0131F98-8D49-CC45-888C-144C80BD3AEF}" dt="2024-11-05T08:43:00.676" v="0" actId="27636"/>
          <ac:spMkLst>
            <pc:docMk/>
            <pc:sldMk cId="646007026" sldId="295"/>
            <ac:spMk id="794" creationId="{00000000-0000-0000-0000-000000000000}"/>
          </ac:spMkLst>
        </pc:spChg>
      </pc:sldChg>
      <pc:sldChg chg="modSp mod">
        <pc:chgData name="Melina Podestà" userId="4bd171c1-fe91-43c0-8432-e8825d2753b0" providerId="ADAL" clId="{E0131F98-8D49-CC45-888C-144C80BD3AEF}" dt="2024-11-05T08:43:00.828" v="1" actId="27636"/>
        <pc:sldMkLst>
          <pc:docMk/>
          <pc:sldMk cId="946852987" sldId="306"/>
        </pc:sldMkLst>
        <pc:spChg chg="mod">
          <ac:chgData name="Melina Podestà" userId="4bd171c1-fe91-43c0-8432-e8825d2753b0" providerId="ADAL" clId="{E0131F98-8D49-CC45-888C-144C80BD3AEF}" dt="2024-11-05T08:43:00.828" v="1" actId="27636"/>
          <ac:spMkLst>
            <pc:docMk/>
            <pc:sldMk cId="946852987" sldId="306"/>
            <ac:spMk id="794" creationId="{00000000-0000-0000-0000-000000000000}"/>
          </ac:spMkLst>
        </pc:spChg>
      </pc:sldChg>
      <pc:sldChg chg="modSp mod">
        <pc:chgData name="Melina Podestà" userId="4bd171c1-fe91-43c0-8432-e8825d2753b0" providerId="ADAL" clId="{E0131F98-8D49-CC45-888C-144C80BD3AEF}" dt="2024-11-05T08:43:00.850" v="2" actId="27636"/>
        <pc:sldMkLst>
          <pc:docMk/>
          <pc:sldMk cId="2579606668" sldId="307"/>
        </pc:sldMkLst>
        <pc:spChg chg="mod">
          <ac:chgData name="Melina Podestà" userId="4bd171c1-fe91-43c0-8432-e8825d2753b0" providerId="ADAL" clId="{E0131F98-8D49-CC45-888C-144C80BD3AEF}" dt="2024-11-05T08:43:00.850" v="2" actId="27636"/>
          <ac:spMkLst>
            <pc:docMk/>
            <pc:sldMk cId="2579606668" sldId="307"/>
            <ac:spMk id="794" creationId="{00000000-0000-0000-0000-000000000000}"/>
          </ac:spMkLst>
        </pc:spChg>
      </pc:sldChg>
    </pc:docChg>
  </pc:docChgLst>
  <pc:docChgLst>
    <pc:chgData name="Giorgia Monti" userId="S::g.monti@eligovote.com::ffb598c7-e853-41c3-ad80-76a291f1f3b1" providerId="AD" clId="Web-{3CDD94E1-1A2A-1F9E-5A12-8C9CCC1C04A0}"/>
    <pc:docChg chg="modSld">
      <pc:chgData name="Giorgia Monti" userId="S::g.monti@eligovote.com::ffb598c7-e853-41c3-ad80-76a291f1f3b1" providerId="AD" clId="Web-{3CDD94E1-1A2A-1F9E-5A12-8C9CCC1C04A0}" dt="2024-03-19T08:33:51.841" v="106" actId="1076"/>
      <pc:docMkLst>
        <pc:docMk/>
      </pc:docMkLst>
      <pc:sldChg chg="addSp delSp modSp">
        <pc:chgData name="Giorgia Monti" userId="S::g.monti@eligovote.com::ffb598c7-e853-41c3-ad80-76a291f1f3b1" providerId="AD" clId="Web-{3CDD94E1-1A2A-1F9E-5A12-8C9CCC1C04A0}" dt="2024-03-19T08:33:51.841" v="106" actId="1076"/>
        <pc:sldMkLst>
          <pc:docMk/>
          <pc:sldMk cId="3512613612" sldId="291"/>
        </pc:sldMkLst>
        <pc:grpChg chg="add del mod">
          <ac:chgData name="Giorgia Monti" userId="S::g.monti@eligovote.com::ffb598c7-e853-41c3-ad80-76a291f1f3b1" providerId="AD" clId="Web-{3CDD94E1-1A2A-1F9E-5A12-8C9CCC1C04A0}" dt="2024-03-19T08:20:36.407" v="7"/>
          <ac:grpSpMkLst>
            <pc:docMk/>
            <pc:sldMk cId="3512613612" sldId="291"/>
            <ac:grpSpMk id="6" creationId="{49FEDC28-4814-9C2C-2632-01ACC1EFFF0D}"/>
          </ac:grpSpMkLst>
        </pc:grpChg>
        <pc:picChg chg="add del mod">
          <ac:chgData name="Giorgia Monti" userId="S::g.monti@eligovote.com::ffb598c7-e853-41c3-ad80-76a291f1f3b1" providerId="AD" clId="Web-{3CDD94E1-1A2A-1F9E-5A12-8C9CCC1C04A0}" dt="2024-03-19T08:20:47.470" v="10"/>
          <ac:picMkLst>
            <pc:docMk/>
            <pc:sldMk cId="3512613612" sldId="291"/>
            <ac:picMk id="2" creationId="{65334749-5378-82D5-A51F-1F504C08684D}"/>
          </ac:picMkLst>
        </pc:picChg>
        <pc:picChg chg="add del mod">
          <ac:chgData name="Giorgia Monti" userId="S::g.monti@eligovote.com::ffb598c7-e853-41c3-ad80-76a291f1f3b1" providerId="AD" clId="Web-{3CDD94E1-1A2A-1F9E-5A12-8C9CCC1C04A0}" dt="2024-03-19T08:21:48.316" v="21"/>
          <ac:picMkLst>
            <pc:docMk/>
            <pc:sldMk cId="3512613612" sldId="291"/>
            <ac:picMk id="4" creationId="{85624FA0-CA99-D890-B77E-59865D556B2E}"/>
          </ac:picMkLst>
        </pc:picChg>
        <pc:picChg chg="add del mod">
          <ac:chgData name="Giorgia Monti" userId="S::g.monti@eligovote.com::ffb598c7-e853-41c3-ad80-76a291f1f3b1" providerId="AD" clId="Web-{3CDD94E1-1A2A-1F9E-5A12-8C9CCC1C04A0}" dt="2024-03-19T08:22:12.082" v="25"/>
          <ac:picMkLst>
            <pc:docMk/>
            <pc:sldMk cId="3512613612" sldId="291"/>
            <ac:picMk id="5" creationId="{EF0C0D50-EC74-4FC6-CC65-6BCF8F76445A}"/>
          </ac:picMkLst>
        </pc:picChg>
        <pc:picChg chg="del mod topLvl">
          <ac:chgData name="Giorgia Monti" userId="S::g.monti@eligovote.com::ffb598c7-e853-41c3-ad80-76a291f1f3b1" providerId="AD" clId="Web-{3CDD94E1-1A2A-1F9E-5A12-8C9CCC1C04A0}" dt="2024-03-19T08:20:36.407" v="7"/>
          <ac:picMkLst>
            <pc:docMk/>
            <pc:sldMk cId="3512613612" sldId="291"/>
            <ac:picMk id="7" creationId="{178A62C9-ED40-D172-0CDA-D8550FFD0B38}"/>
          </ac:picMkLst>
        </pc:picChg>
        <pc:picChg chg="add del mod topLvl">
          <ac:chgData name="Giorgia Monti" userId="S::g.monti@eligovote.com::ffb598c7-e853-41c3-ad80-76a291f1f3b1" providerId="AD" clId="Web-{3CDD94E1-1A2A-1F9E-5A12-8C9CCC1C04A0}" dt="2024-03-19T08:26:01.294" v="69"/>
          <ac:picMkLst>
            <pc:docMk/>
            <pc:sldMk cId="3512613612" sldId="291"/>
            <ac:picMk id="8" creationId="{906E387D-7740-4D72-682D-78CB64DD65CD}"/>
          </ac:picMkLst>
        </pc:picChg>
        <pc:picChg chg="add del mod">
          <ac:chgData name="Giorgia Monti" userId="S::g.monti@eligovote.com::ffb598c7-e853-41c3-ad80-76a291f1f3b1" providerId="AD" clId="Web-{3CDD94E1-1A2A-1F9E-5A12-8C9CCC1C04A0}" dt="2024-03-19T08:22:32.505" v="31"/>
          <ac:picMkLst>
            <pc:docMk/>
            <pc:sldMk cId="3512613612" sldId="291"/>
            <ac:picMk id="9" creationId="{7B0CD009-C1C8-D695-7C0D-C72CB536D626}"/>
          </ac:picMkLst>
        </pc:picChg>
        <pc:picChg chg="add del mod">
          <ac:chgData name="Giorgia Monti" userId="S::g.monti@eligovote.com::ffb598c7-e853-41c3-ad80-76a291f1f3b1" providerId="AD" clId="Web-{3CDD94E1-1A2A-1F9E-5A12-8C9CCC1C04A0}" dt="2024-03-19T08:22:45.474" v="35"/>
          <ac:picMkLst>
            <pc:docMk/>
            <pc:sldMk cId="3512613612" sldId="291"/>
            <ac:picMk id="10" creationId="{11F7D7AC-2AA7-24FC-9F6F-32BB9A643895}"/>
          </ac:picMkLst>
        </pc:picChg>
        <pc:picChg chg="add mod">
          <ac:chgData name="Giorgia Monti" userId="S::g.monti@eligovote.com::ffb598c7-e853-41c3-ad80-76a291f1f3b1" providerId="AD" clId="Web-{3CDD94E1-1A2A-1F9E-5A12-8C9CCC1C04A0}" dt="2024-03-19T08:26:31.170" v="76" actId="14100"/>
          <ac:picMkLst>
            <pc:docMk/>
            <pc:sldMk cId="3512613612" sldId="291"/>
            <ac:picMk id="11" creationId="{7E8C40BA-32F9-EEC5-BB05-4565EC45ED26}"/>
          </ac:picMkLst>
        </pc:picChg>
        <pc:picChg chg="add del mod">
          <ac:chgData name="Giorgia Monti" userId="S::g.monti@eligovote.com::ffb598c7-e853-41c3-ad80-76a291f1f3b1" providerId="AD" clId="Web-{3CDD94E1-1A2A-1F9E-5A12-8C9CCC1C04A0}" dt="2024-03-19T08:26:19.888" v="73"/>
          <ac:picMkLst>
            <pc:docMk/>
            <pc:sldMk cId="3512613612" sldId="291"/>
            <ac:picMk id="13" creationId="{6A7FFAFD-080E-9D18-7FC9-4ED69A93F7E4}"/>
          </ac:picMkLst>
        </pc:picChg>
        <pc:picChg chg="add del mod">
          <ac:chgData name="Giorgia Monti" userId="S::g.monti@eligovote.com::ffb598c7-e853-41c3-ad80-76a291f1f3b1" providerId="AD" clId="Web-{3CDD94E1-1A2A-1F9E-5A12-8C9CCC1C04A0}" dt="2024-03-19T08:26:46.233" v="78"/>
          <ac:picMkLst>
            <pc:docMk/>
            <pc:sldMk cId="3512613612" sldId="291"/>
            <ac:picMk id="15" creationId="{0852C5CD-1C05-A3B9-554A-DE1144D335DE}"/>
          </ac:picMkLst>
        </pc:picChg>
        <pc:picChg chg="add mod">
          <ac:chgData name="Giorgia Monti" userId="S::g.monti@eligovote.com::ffb598c7-e853-41c3-ad80-76a291f1f3b1" providerId="AD" clId="Web-{3CDD94E1-1A2A-1F9E-5A12-8C9CCC1C04A0}" dt="2024-03-19T08:33:51.841" v="106" actId="1076"/>
          <ac:picMkLst>
            <pc:docMk/>
            <pc:sldMk cId="3512613612" sldId="291"/>
            <ac:picMk id="17" creationId="{11D46B84-9001-814C-09BB-109AEEBDEAD9}"/>
          </ac:picMkLst>
        </pc:picChg>
      </pc:sldChg>
      <pc:sldChg chg="addSp delSp modSp">
        <pc:chgData name="Giorgia Monti" userId="S::g.monti@eligovote.com::ffb598c7-e853-41c3-ad80-76a291f1f3b1" providerId="AD" clId="Web-{3CDD94E1-1A2A-1F9E-5A12-8C9CCC1C04A0}" dt="2024-03-19T08:25:55.762" v="68" actId="1076"/>
        <pc:sldMkLst>
          <pc:docMk/>
          <pc:sldMk cId="2417013150" sldId="292"/>
        </pc:sldMkLst>
        <pc:grpChg chg="del mod">
          <ac:chgData name="Giorgia Monti" userId="S::g.monti@eligovote.com::ffb598c7-e853-41c3-ad80-76a291f1f3b1" providerId="AD" clId="Web-{3CDD94E1-1A2A-1F9E-5A12-8C9CCC1C04A0}" dt="2024-03-19T08:25:14.698" v="56"/>
          <ac:grpSpMkLst>
            <pc:docMk/>
            <pc:sldMk cId="2417013150" sldId="292"/>
            <ac:grpSpMk id="7" creationId="{BF903B28-CB99-7215-F485-F438657CB762}"/>
          </ac:grpSpMkLst>
        </pc:grpChg>
        <pc:picChg chg="add del mod">
          <ac:chgData name="Giorgia Monti" userId="S::g.monti@eligovote.com::ffb598c7-e853-41c3-ad80-76a291f1f3b1" providerId="AD" clId="Web-{3CDD94E1-1A2A-1F9E-5A12-8C9CCC1C04A0}" dt="2024-03-19T08:25:35.730" v="62"/>
          <ac:picMkLst>
            <pc:docMk/>
            <pc:sldMk cId="2417013150" sldId="292"/>
            <ac:picMk id="3" creationId="{673F56C4-645A-5EE8-FD04-29B728746BA0}"/>
          </ac:picMkLst>
        </pc:picChg>
        <pc:picChg chg="add mod">
          <ac:chgData name="Giorgia Monti" userId="S::g.monti@eligovote.com::ffb598c7-e853-41c3-ad80-76a291f1f3b1" providerId="AD" clId="Web-{3CDD94E1-1A2A-1F9E-5A12-8C9CCC1C04A0}" dt="2024-03-19T08:25:47.496" v="66" actId="1076"/>
          <ac:picMkLst>
            <pc:docMk/>
            <pc:sldMk cId="2417013150" sldId="292"/>
            <ac:picMk id="5" creationId="{85126372-6598-5DC9-3128-6CA51DCF0514}"/>
          </ac:picMkLst>
        </pc:picChg>
        <pc:picChg chg="mod topLvl">
          <ac:chgData name="Giorgia Monti" userId="S::g.monti@eligovote.com::ffb598c7-e853-41c3-ad80-76a291f1f3b1" providerId="AD" clId="Web-{3CDD94E1-1A2A-1F9E-5A12-8C9CCC1C04A0}" dt="2024-03-19T08:25:55.762" v="68" actId="1076"/>
          <ac:picMkLst>
            <pc:docMk/>
            <pc:sldMk cId="2417013150" sldId="292"/>
            <ac:picMk id="8" creationId="{88815E64-EA23-A966-6E76-E7CA5D118903}"/>
          </ac:picMkLst>
        </pc:picChg>
        <pc:picChg chg="del mod topLvl">
          <ac:chgData name="Giorgia Monti" userId="S::g.monti@eligovote.com::ffb598c7-e853-41c3-ad80-76a291f1f3b1" providerId="AD" clId="Web-{3CDD94E1-1A2A-1F9E-5A12-8C9CCC1C04A0}" dt="2024-03-19T08:25:14.698" v="56"/>
          <ac:picMkLst>
            <pc:docMk/>
            <pc:sldMk cId="2417013150" sldId="292"/>
            <ac:picMk id="9" creationId="{A7BAA294-1C98-980C-26C5-41C895706DDB}"/>
          </ac:picMkLst>
        </pc:picChg>
      </pc:sldChg>
      <pc:sldChg chg="addSp delSp modSp">
        <pc:chgData name="Giorgia Monti" userId="S::g.monti@eligovote.com::ffb598c7-e853-41c3-ad80-76a291f1f3b1" providerId="AD" clId="Web-{3CDD94E1-1A2A-1F9E-5A12-8C9CCC1C04A0}" dt="2024-03-19T08:25:02.682" v="54" actId="14100"/>
        <pc:sldMkLst>
          <pc:docMk/>
          <pc:sldMk cId="597364072" sldId="293"/>
        </pc:sldMkLst>
        <pc:grpChg chg="add del">
          <ac:chgData name="Giorgia Monti" userId="S::g.monti@eligovote.com::ffb598c7-e853-41c3-ad80-76a291f1f3b1" providerId="AD" clId="Web-{3CDD94E1-1A2A-1F9E-5A12-8C9CCC1C04A0}" dt="2024-03-19T08:24:15.884" v="43"/>
          <ac:grpSpMkLst>
            <pc:docMk/>
            <pc:sldMk cId="597364072" sldId="293"/>
            <ac:grpSpMk id="2" creationId="{76B8B6A3-4690-BB6A-52DD-37A4549B2C32}"/>
          </ac:grpSpMkLst>
        </pc:grpChg>
        <pc:picChg chg="mod topLvl">
          <ac:chgData name="Giorgia Monti" userId="S::g.monti@eligovote.com::ffb598c7-e853-41c3-ad80-76a291f1f3b1" providerId="AD" clId="Web-{3CDD94E1-1A2A-1F9E-5A12-8C9CCC1C04A0}" dt="2024-03-19T08:24:43.650" v="50" actId="14100"/>
          <ac:picMkLst>
            <pc:docMk/>
            <pc:sldMk cId="597364072" sldId="293"/>
            <ac:picMk id="3" creationId="{E76F3977-C5AC-97FA-94F4-321893E7B02B}"/>
          </ac:picMkLst>
        </pc:picChg>
        <pc:picChg chg="del mod topLvl">
          <ac:chgData name="Giorgia Monti" userId="S::g.monti@eligovote.com::ffb598c7-e853-41c3-ad80-76a291f1f3b1" providerId="AD" clId="Web-{3CDD94E1-1A2A-1F9E-5A12-8C9CCC1C04A0}" dt="2024-03-19T08:24:15.884" v="43"/>
          <ac:picMkLst>
            <pc:docMk/>
            <pc:sldMk cId="597364072" sldId="293"/>
            <ac:picMk id="4" creationId="{4338E875-6227-0958-62FD-2D547D7C2942}"/>
          </ac:picMkLst>
        </pc:picChg>
        <pc:picChg chg="add mod">
          <ac:chgData name="Giorgia Monti" userId="S::g.monti@eligovote.com::ffb598c7-e853-41c3-ad80-76a291f1f3b1" providerId="AD" clId="Web-{3CDD94E1-1A2A-1F9E-5A12-8C9CCC1C04A0}" dt="2024-03-19T08:25:02.682" v="54" actId="14100"/>
          <ac:picMkLst>
            <pc:docMk/>
            <pc:sldMk cId="597364072" sldId="293"/>
            <ac:picMk id="5" creationId="{D6BCB04A-437A-ED4C-47B1-963D48E66248}"/>
          </ac:picMkLst>
        </pc:picChg>
      </pc:sldChg>
      <pc:sldChg chg="addSp delSp modSp">
        <pc:chgData name="Giorgia Monti" userId="S::g.monti@eligovote.com::ffb598c7-e853-41c3-ad80-76a291f1f3b1" providerId="AD" clId="Web-{3CDD94E1-1A2A-1F9E-5A12-8C9CCC1C04A0}" dt="2024-03-19T08:28:21.298" v="86" actId="1076"/>
        <pc:sldMkLst>
          <pc:docMk/>
          <pc:sldMk cId="2008250807" sldId="294"/>
        </pc:sldMkLst>
        <pc:grpChg chg="del">
          <ac:chgData name="Giorgia Monti" userId="S::g.monti@eligovote.com::ffb598c7-e853-41c3-ad80-76a291f1f3b1" providerId="AD" clId="Web-{3CDD94E1-1A2A-1F9E-5A12-8C9CCC1C04A0}" dt="2024-03-19T08:27:42.703" v="80"/>
          <ac:grpSpMkLst>
            <pc:docMk/>
            <pc:sldMk cId="2008250807" sldId="294"/>
            <ac:grpSpMk id="2" creationId="{BE9E941D-838D-BBD9-1F12-02592D9F5268}"/>
          </ac:grpSpMkLst>
        </pc:grpChg>
        <pc:picChg chg="del topLvl">
          <ac:chgData name="Giorgia Monti" userId="S::g.monti@eligovote.com::ffb598c7-e853-41c3-ad80-76a291f1f3b1" providerId="AD" clId="Web-{3CDD94E1-1A2A-1F9E-5A12-8C9CCC1C04A0}" dt="2024-03-19T08:27:45.844" v="81"/>
          <ac:picMkLst>
            <pc:docMk/>
            <pc:sldMk cId="2008250807" sldId="294"/>
            <ac:picMk id="3" creationId="{DEFE09F0-0502-640D-A563-D26998753D6A}"/>
          </ac:picMkLst>
        </pc:picChg>
        <pc:picChg chg="del topLvl">
          <ac:chgData name="Giorgia Monti" userId="S::g.monti@eligovote.com::ffb598c7-e853-41c3-ad80-76a291f1f3b1" providerId="AD" clId="Web-{3CDD94E1-1A2A-1F9E-5A12-8C9CCC1C04A0}" dt="2024-03-19T08:27:42.703" v="80"/>
          <ac:picMkLst>
            <pc:docMk/>
            <pc:sldMk cId="2008250807" sldId="294"/>
            <ac:picMk id="4" creationId="{D1872A76-6693-C5DB-424D-E975B4B9B9E9}"/>
          </ac:picMkLst>
        </pc:picChg>
        <pc:picChg chg="add mod">
          <ac:chgData name="Giorgia Monti" userId="S::g.monti@eligovote.com::ffb598c7-e853-41c3-ad80-76a291f1f3b1" providerId="AD" clId="Web-{3CDD94E1-1A2A-1F9E-5A12-8C9CCC1C04A0}" dt="2024-03-19T08:27:49.610" v="83" actId="1076"/>
          <ac:picMkLst>
            <pc:docMk/>
            <pc:sldMk cId="2008250807" sldId="294"/>
            <ac:picMk id="5" creationId="{D671FA33-BD35-52B5-BF03-AF6115A80F55}"/>
          </ac:picMkLst>
        </pc:picChg>
        <pc:picChg chg="add mod">
          <ac:chgData name="Giorgia Monti" userId="S::g.monti@eligovote.com::ffb598c7-e853-41c3-ad80-76a291f1f3b1" providerId="AD" clId="Web-{3CDD94E1-1A2A-1F9E-5A12-8C9CCC1C04A0}" dt="2024-03-19T08:28:21.298" v="86" actId="1076"/>
          <ac:picMkLst>
            <pc:docMk/>
            <pc:sldMk cId="2008250807" sldId="294"/>
            <ac:picMk id="7" creationId="{FFC75D7D-D19C-278A-E8B9-64781E1CF72A}"/>
          </ac:picMkLst>
        </pc:picChg>
      </pc:sldChg>
      <pc:sldChg chg="addSp delSp modSp">
        <pc:chgData name="Giorgia Monti" userId="S::g.monti@eligovote.com::ffb598c7-e853-41c3-ad80-76a291f1f3b1" providerId="AD" clId="Web-{3CDD94E1-1A2A-1F9E-5A12-8C9CCC1C04A0}" dt="2024-03-19T08:31:15.148" v="103" actId="1076"/>
        <pc:sldMkLst>
          <pc:docMk/>
          <pc:sldMk cId="646007026" sldId="295"/>
        </pc:sldMkLst>
        <pc:grpChg chg="del">
          <ac:chgData name="Giorgia Monti" userId="S::g.monti@eligovote.com::ffb598c7-e853-41c3-ad80-76a291f1f3b1" providerId="AD" clId="Web-{3CDD94E1-1A2A-1F9E-5A12-8C9CCC1C04A0}" dt="2024-03-19T08:30:31.569" v="92"/>
          <ac:grpSpMkLst>
            <pc:docMk/>
            <pc:sldMk cId="646007026" sldId="295"/>
            <ac:grpSpMk id="2" creationId="{2425705D-73AE-B65E-27BB-6792B25CE9A7}"/>
          </ac:grpSpMkLst>
        </pc:grpChg>
        <pc:picChg chg="add mod">
          <ac:chgData name="Giorgia Monti" userId="S::g.monti@eligovote.com::ffb598c7-e853-41c3-ad80-76a291f1f3b1" providerId="AD" clId="Web-{3CDD94E1-1A2A-1F9E-5A12-8C9CCC1C04A0}" dt="2024-03-19T08:31:00.116" v="101" actId="1076"/>
          <ac:picMkLst>
            <pc:docMk/>
            <pc:sldMk cId="646007026" sldId="295"/>
            <ac:picMk id="5" creationId="{F0F632AD-9D3C-ED01-CDBB-58A28C957595}"/>
          </ac:picMkLst>
        </pc:picChg>
        <pc:picChg chg="add del mod">
          <ac:chgData name="Giorgia Monti" userId="S::g.monti@eligovote.com::ffb598c7-e853-41c3-ad80-76a291f1f3b1" providerId="AD" clId="Web-{3CDD94E1-1A2A-1F9E-5A12-8C9CCC1C04A0}" dt="2024-03-19T08:30:49.772" v="97"/>
          <ac:picMkLst>
            <pc:docMk/>
            <pc:sldMk cId="646007026" sldId="295"/>
            <ac:picMk id="7" creationId="{4CA47420-8E33-E808-08AE-59347B91D498}"/>
          </ac:picMkLst>
        </pc:picChg>
        <pc:picChg chg="add del">
          <ac:chgData name="Giorgia Monti" userId="S::g.monti@eligovote.com::ffb598c7-e853-41c3-ad80-76a291f1f3b1" providerId="AD" clId="Web-{3CDD94E1-1A2A-1F9E-5A12-8C9CCC1C04A0}" dt="2024-03-19T08:30:57.601" v="100"/>
          <ac:picMkLst>
            <pc:docMk/>
            <pc:sldMk cId="646007026" sldId="295"/>
            <ac:picMk id="9" creationId="{5AF9A594-5D08-4182-AB4D-ECF67013F9B5}"/>
          </ac:picMkLst>
        </pc:picChg>
        <pc:picChg chg="add mod">
          <ac:chgData name="Giorgia Monti" userId="S::g.monti@eligovote.com::ffb598c7-e853-41c3-ad80-76a291f1f3b1" providerId="AD" clId="Web-{3CDD94E1-1A2A-1F9E-5A12-8C9CCC1C04A0}" dt="2024-03-19T08:31:15.148" v="103" actId="1076"/>
          <ac:picMkLst>
            <pc:docMk/>
            <pc:sldMk cId="646007026" sldId="295"/>
            <ac:picMk id="11" creationId="{FB768621-F5C8-334E-316C-EA6E066BCF2D}"/>
          </ac:picMkLst>
        </pc:picChg>
      </pc:sldChg>
      <pc:sldChg chg="addSp delSp modSp">
        <pc:chgData name="Giorgia Monti" userId="S::g.monti@eligovote.com::ffb598c7-e853-41c3-ad80-76a291f1f3b1" providerId="AD" clId="Web-{3CDD94E1-1A2A-1F9E-5A12-8C9CCC1C04A0}" dt="2024-03-19T08:30:05.505" v="91"/>
        <pc:sldMkLst>
          <pc:docMk/>
          <pc:sldMk cId="946852987" sldId="306"/>
        </pc:sldMkLst>
        <pc:grpChg chg="del">
          <ac:chgData name="Giorgia Monti" userId="S::g.monti@eligovote.com::ffb598c7-e853-41c3-ad80-76a291f1f3b1" providerId="AD" clId="Web-{3CDD94E1-1A2A-1F9E-5A12-8C9CCC1C04A0}" dt="2024-03-19T08:29:51.677" v="87"/>
          <ac:grpSpMkLst>
            <pc:docMk/>
            <pc:sldMk cId="946852987" sldId="306"/>
            <ac:grpSpMk id="2" creationId="{EBBB8AC3-7B92-C0A1-03EB-8432ADD2B118}"/>
          </ac:grpSpMkLst>
        </pc:grpChg>
        <pc:picChg chg="del topLvl">
          <ac:chgData name="Giorgia Monti" userId="S::g.monti@eligovote.com::ffb598c7-e853-41c3-ad80-76a291f1f3b1" providerId="AD" clId="Web-{3CDD94E1-1A2A-1F9E-5A12-8C9CCC1C04A0}" dt="2024-03-19T08:29:51.677" v="87"/>
          <ac:picMkLst>
            <pc:docMk/>
            <pc:sldMk cId="946852987" sldId="306"/>
            <ac:picMk id="3" creationId="{F171FA65-8BA1-A01A-77A1-3F11463D933F}"/>
          </ac:picMkLst>
        </pc:picChg>
        <pc:picChg chg="del topLvl">
          <ac:chgData name="Giorgia Monti" userId="S::g.monti@eligovote.com::ffb598c7-e853-41c3-ad80-76a291f1f3b1" providerId="AD" clId="Web-{3CDD94E1-1A2A-1F9E-5A12-8C9CCC1C04A0}" dt="2024-03-19T08:29:54.317" v="88"/>
          <ac:picMkLst>
            <pc:docMk/>
            <pc:sldMk cId="946852987" sldId="306"/>
            <ac:picMk id="4" creationId="{4AEF3297-A160-7DE0-FB55-B6ABF26FFF20}"/>
          </ac:picMkLst>
        </pc:picChg>
        <pc:picChg chg="add mod">
          <ac:chgData name="Giorgia Monti" userId="S::g.monti@eligovote.com::ffb598c7-e853-41c3-ad80-76a291f1f3b1" providerId="AD" clId="Web-{3CDD94E1-1A2A-1F9E-5A12-8C9CCC1C04A0}" dt="2024-03-19T08:30:00.271" v="90" actId="1076"/>
          <ac:picMkLst>
            <pc:docMk/>
            <pc:sldMk cId="946852987" sldId="306"/>
            <ac:picMk id="5" creationId="{582A7664-B705-3CA7-3418-223AFA4F31F6}"/>
          </ac:picMkLst>
        </pc:picChg>
        <pc:picChg chg="add">
          <ac:chgData name="Giorgia Monti" userId="S::g.monti@eligovote.com::ffb598c7-e853-41c3-ad80-76a291f1f3b1" providerId="AD" clId="Web-{3CDD94E1-1A2A-1F9E-5A12-8C9CCC1C04A0}" dt="2024-03-19T08:30:05.505" v="91"/>
          <ac:picMkLst>
            <pc:docMk/>
            <pc:sldMk cId="946852987" sldId="306"/>
            <ac:picMk id="7" creationId="{1662B0FE-ACAB-8CCF-1267-B07E09109FB6}"/>
          </ac:picMkLst>
        </pc:picChg>
      </pc:sldChg>
    </pc:docChg>
  </pc:docChgLst>
  <pc:docChgLst>
    <pc:chgData name="Valeria Delvecchio" userId="S::v.delvecchio@eligovote.com::53ca2598-f1c4-4ef4-be65-13579ed43fba" providerId="AD" clId="Web-{335B391E-CCD2-18FB-4A8B-BC5524454B54}"/>
    <pc:docChg chg="addSld delSld modSld sldOrd">
      <pc:chgData name="Valeria Delvecchio" userId="S::v.delvecchio@eligovote.com::53ca2598-f1c4-4ef4-be65-13579ed43fba" providerId="AD" clId="Web-{335B391E-CCD2-18FB-4A8B-BC5524454B54}" dt="2024-02-07T15:59:40.885" v="293" actId="20577"/>
      <pc:docMkLst>
        <pc:docMk/>
      </pc:docMkLst>
      <pc:sldChg chg="modSp">
        <pc:chgData name="Valeria Delvecchio" userId="S::v.delvecchio@eligovote.com::53ca2598-f1c4-4ef4-be65-13579ed43fba" providerId="AD" clId="Web-{335B391E-CCD2-18FB-4A8B-BC5524454B54}" dt="2024-02-07T15:11:23.816" v="44" actId="20577"/>
        <pc:sldMkLst>
          <pc:docMk/>
          <pc:sldMk cId="0" sldId="256"/>
        </pc:sldMkLst>
        <pc:spChg chg="mod">
          <ac:chgData name="Valeria Delvecchio" userId="S::v.delvecchio@eligovote.com::53ca2598-f1c4-4ef4-be65-13579ed43fba" providerId="AD" clId="Web-{335B391E-CCD2-18FB-4A8B-BC5524454B54}" dt="2024-02-07T15:11:23.816" v="44" actId="20577"/>
          <ac:spMkLst>
            <pc:docMk/>
            <pc:sldMk cId="0" sldId="256"/>
            <ac:spMk id="570" creationId="{00000000-0000-0000-0000-000000000000}"/>
          </ac:spMkLst>
        </pc:spChg>
      </pc:sldChg>
      <pc:sldChg chg="modSp">
        <pc:chgData name="Valeria Delvecchio" userId="S::v.delvecchio@eligovote.com::53ca2598-f1c4-4ef4-be65-13579ed43fba" providerId="AD" clId="Web-{335B391E-CCD2-18FB-4A8B-BC5524454B54}" dt="2024-02-07T15:12:38.428" v="54" actId="20577"/>
        <pc:sldMkLst>
          <pc:docMk/>
          <pc:sldMk cId="0" sldId="257"/>
        </pc:sldMkLst>
        <pc:spChg chg="mod">
          <ac:chgData name="Valeria Delvecchio" userId="S::v.delvecchio@eligovote.com::53ca2598-f1c4-4ef4-be65-13579ed43fba" providerId="AD" clId="Web-{335B391E-CCD2-18FB-4A8B-BC5524454B54}" dt="2024-02-07T15:12:38.428" v="54" actId="20577"/>
          <ac:spMkLst>
            <pc:docMk/>
            <pc:sldMk cId="0" sldId="257"/>
            <ac:spMk id="573" creationId="{00000000-0000-0000-0000-000000000000}"/>
          </ac:spMkLst>
        </pc:spChg>
      </pc:sldChg>
      <pc:sldChg chg="modSp">
        <pc:chgData name="Valeria Delvecchio" userId="S::v.delvecchio@eligovote.com::53ca2598-f1c4-4ef4-be65-13579ed43fba" providerId="AD" clId="Web-{335B391E-CCD2-18FB-4A8B-BC5524454B54}" dt="2024-02-07T15:14:33.057" v="67" actId="20577"/>
        <pc:sldMkLst>
          <pc:docMk/>
          <pc:sldMk cId="0" sldId="258"/>
        </pc:sldMkLst>
        <pc:spChg chg="mod">
          <ac:chgData name="Valeria Delvecchio" userId="S::v.delvecchio@eligovote.com::53ca2598-f1c4-4ef4-be65-13579ed43fba" providerId="AD" clId="Web-{335B391E-CCD2-18FB-4A8B-BC5524454B54}" dt="2024-02-07T15:14:33.057" v="67" actId="20577"/>
          <ac:spMkLst>
            <pc:docMk/>
            <pc:sldMk cId="0" sldId="258"/>
            <ac:spMk id="575" creationId="{00000000-0000-0000-0000-000000000000}"/>
          </ac:spMkLst>
        </pc:spChg>
      </pc:sldChg>
      <pc:sldChg chg="addSp delSp modSp add replId">
        <pc:chgData name="Valeria Delvecchio" userId="S::v.delvecchio@eligovote.com::53ca2598-f1c4-4ef4-be65-13579ed43fba" providerId="AD" clId="Web-{335B391E-CCD2-18FB-4A8B-BC5524454B54}" dt="2024-02-07T15:30:10.964" v="115"/>
        <pc:sldMkLst>
          <pc:docMk/>
          <pc:sldMk cId="3512613612" sldId="291"/>
        </pc:sldMkLst>
        <pc:spChg chg="mod">
          <ac:chgData name="Valeria Delvecchio" userId="S::v.delvecchio@eligovote.com::53ca2598-f1c4-4ef4-be65-13579ed43fba" providerId="AD" clId="Web-{335B391E-CCD2-18FB-4A8B-BC5524454B54}" dt="2024-02-07T15:29:32.604" v="107" actId="1076"/>
          <ac:spMkLst>
            <pc:docMk/>
            <pc:sldMk cId="3512613612" sldId="291"/>
            <ac:spMk id="793" creationId="{00000000-0000-0000-0000-000000000000}"/>
          </ac:spMkLst>
        </pc:spChg>
        <pc:spChg chg="mod">
          <ac:chgData name="Valeria Delvecchio" userId="S::v.delvecchio@eligovote.com::53ca2598-f1c4-4ef4-be65-13579ed43fba" providerId="AD" clId="Web-{335B391E-CCD2-18FB-4A8B-BC5524454B54}" dt="2024-02-07T15:29:32.650" v="108" actId="1076"/>
          <ac:spMkLst>
            <pc:docMk/>
            <pc:sldMk cId="3512613612" sldId="291"/>
            <ac:spMk id="794" creationId="{00000000-0000-0000-0000-000000000000}"/>
          </ac:spMkLst>
        </pc:spChg>
        <pc:spChg chg="mod">
          <ac:chgData name="Valeria Delvecchio" userId="S::v.delvecchio@eligovote.com::53ca2598-f1c4-4ef4-be65-13579ed43fba" providerId="AD" clId="Web-{335B391E-CCD2-18FB-4A8B-BC5524454B54}" dt="2024-02-07T15:29:32.666" v="109" actId="1076"/>
          <ac:spMkLst>
            <pc:docMk/>
            <pc:sldMk cId="3512613612" sldId="291"/>
            <ac:spMk id="795" creationId="{00000000-0000-0000-0000-000000000000}"/>
          </ac:spMkLst>
        </pc:spChg>
        <pc:picChg chg="add del mod">
          <ac:chgData name="Valeria Delvecchio" userId="S::v.delvecchio@eligovote.com::53ca2598-f1c4-4ef4-be65-13579ed43fba" providerId="AD" clId="Web-{335B391E-CCD2-18FB-4A8B-BC5524454B54}" dt="2024-02-07T15:30:10.964" v="115"/>
          <ac:picMkLst>
            <pc:docMk/>
            <pc:sldMk cId="3512613612" sldId="291"/>
            <ac:picMk id="2" creationId="{4D64DEF8-28EB-9188-6624-3106DE6A3570}"/>
          </ac:picMkLst>
        </pc:picChg>
        <pc:picChg chg="mod">
          <ac:chgData name="Valeria Delvecchio" userId="S::v.delvecchio@eligovote.com::53ca2598-f1c4-4ef4-be65-13579ed43fba" providerId="AD" clId="Web-{335B391E-CCD2-18FB-4A8B-BC5524454B54}" dt="2024-02-07T15:20:08.584" v="105" actId="14100"/>
          <ac:picMkLst>
            <pc:docMk/>
            <pc:sldMk cId="3512613612" sldId="291"/>
            <ac:picMk id="790" creationId="{00000000-0000-0000-0000-000000000000}"/>
          </ac:picMkLst>
        </pc:picChg>
        <pc:picChg chg="mod">
          <ac:chgData name="Valeria Delvecchio" userId="S::v.delvecchio@eligovote.com::53ca2598-f1c4-4ef4-be65-13579ed43fba" providerId="AD" clId="Web-{335B391E-CCD2-18FB-4A8B-BC5524454B54}" dt="2024-02-07T15:20:15.772" v="106" actId="14100"/>
          <ac:picMkLst>
            <pc:docMk/>
            <pc:sldMk cId="3512613612" sldId="291"/>
            <ac:picMk id="791" creationId="{00000000-0000-0000-0000-000000000000}"/>
          </ac:picMkLst>
        </pc:picChg>
      </pc:sldChg>
      <pc:sldChg chg="modSp add replId">
        <pc:chgData name="Valeria Delvecchio" userId="S::v.delvecchio@eligovote.com::53ca2598-f1c4-4ef4-be65-13579ed43fba" providerId="AD" clId="Web-{335B391E-CCD2-18FB-4A8B-BC5524454B54}" dt="2024-02-07T15:33:43.690" v="144" actId="20577"/>
        <pc:sldMkLst>
          <pc:docMk/>
          <pc:sldMk cId="2417013150" sldId="292"/>
        </pc:sldMkLst>
        <pc:spChg chg="mod">
          <ac:chgData name="Valeria Delvecchio" userId="S::v.delvecchio@eligovote.com::53ca2598-f1c4-4ef4-be65-13579ed43fba" providerId="AD" clId="Web-{335B391E-CCD2-18FB-4A8B-BC5524454B54}" dt="2024-02-07T15:33:43.690" v="144" actId="20577"/>
          <ac:spMkLst>
            <pc:docMk/>
            <pc:sldMk cId="2417013150" sldId="292"/>
            <ac:spMk id="794" creationId="{00000000-0000-0000-0000-000000000000}"/>
          </ac:spMkLst>
        </pc:spChg>
        <pc:spChg chg="mod">
          <ac:chgData name="Valeria Delvecchio" userId="S::v.delvecchio@eligovote.com::53ca2598-f1c4-4ef4-be65-13579ed43fba" providerId="AD" clId="Web-{335B391E-CCD2-18FB-4A8B-BC5524454B54}" dt="2024-02-07T15:32:57.298" v="130" actId="14100"/>
          <ac:spMkLst>
            <pc:docMk/>
            <pc:sldMk cId="2417013150" sldId="292"/>
            <ac:spMk id="795" creationId="{00000000-0000-0000-0000-000000000000}"/>
          </ac:spMkLst>
        </pc:spChg>
      </pc:sldChg>
      <pc:sldChg chg="modSp add replId">
        <pc:chgData name="Valeria Delvecchio" userId="S::v.delvecchio@eligovote.com::53ca2598-f1c4-4ef4-be65-13579ed43fba" providerId="AD" clId="Web-{335B391E-CCD2-18FB-4A8B-BC5524454B54}" dt="2024-02-07T15:40:45.768" v="207" actId="1076"/>
        <pc:sldMkLst>
          <pc:docMk/>
          <pc:sldMk cId="597364072" sldId="293"/>
        </pc:sldMkLst>
        <pc:spChg chg="mod">
          <ac:chgData name="Valeria Delvecchio" userId="S::v.delvecchio@eligovote.com::53ca2598-f1c4-4ef4-be65-13579ed43fba" providerId="AD" clId="Web-{335B391E-CCD2-18FB-4A8B-BC5524454B54}" dt="2024-02-07T15:37:58.309" v="185" actId="20577"/>
          <ac:spMkLst>
            <pc:docMk/>
            <pc:sldMk cId="597364072" sldId="293"/>
            <ac:spMk id="794" creationId="{00000000-0000-0000-0000-000000000000}"/>
          </ac:spMkLst>
        </pc:spChg>
        <pc:spChg chg="mod">
          <ac:chgData name="Valeria Delvecchio" userId="S::v.delvecchio@eligovote.com::53ca2598-f1c4-4ef4-be65-13579ed43fba" providerId="AD" clId="Web-{335B391E-CCD2-18FB-4A8B-BC5524454B54}" dt="2024-02-07T15:40:45.768" v="207" actId="1076"/>
          <ac:spMkLst>
            <pc:docMk/>
            <pc:sldMk cId="597364072" sldId="293"/>
            <ac:spMk id="795" creationId="{00000000-0000-0000-0000-000000000000}"/>
          </ac:spMkLst>
        </pc:spChg>
      </pc:sldChg>
      <pc:sldChg chg="addSp delSp modSp add del replId">
        <pc:chgData name="Valeria Delvecchio" userId="S::v.delvecchio@eligovote.com::53ca2598-f1c4-4ef4-be65-13579ed43fba" providerId="AD" clId="Web-{335B391E-CCD2-18FB-4A8B-BC5524454B54}" dt="2024-02-07T15:37:26.557" v="181"/>
        <pc:sldMkLst>
          <pc:docMk/>
          <pc:sldMk cId="2191058431" sldId="293"/>
        </pc:sldMkLst>
        <pc:spChg chg="mod">
          <ac:chgData name="Valeria Delvecchio" userId="S::v.delvecchio@eligovote.com::53ca2598-f1c4-4ef4-be65-13579ed43fba" providerId="AD" clId="Web-{335B391E-CCD2-18FB-4A8B-BC5524454B54}" dt="2024-02-07T15:34:59.162" v="179" actId="20577"/>
          <ac:spMkLst>
            <pc:docMk/>
            <pc:sldMk cId="2191058431" sldId="293"/>
            <ac:spMk id="795" creationId="{00000000-0000-0000-0000-000000000000}"/>
          </ac:spMkLst>
        </pc:spChg>
        <pc:picChg chg="add del mod">
          <ac:chgData name="Valeria Delvecchio" userId="S::v.delvecchio@eligovote.com::53ca2598-f1c4-4ef4-be65-13579ed43fba" providerId="AD" clId="Web-{335B391E-CCD2-18FB-4A8B-BC5524454B54}" dt="2024-02-07T15:35:00.834" v="180"/>
          <ac:picMkLst>
            <pc:docMk/>
            <pc:sldMk cId="2191058431" sldId="293"/>
            <ac:picMk id="2" creationId="{0DB67431-4A39-8823-0A12-992BED17B4B3}"/>
          </ac:picMkLst>
        </pc:picChg>
        <pc:picChg chg="mod">
          <ac:chgData name="Valeria Delvecchio" userId="S::v.delvecchio@eligovote.com::53ca2598-f1c4-4ef4-be65-13579ed43fba" providerId="AD" clId="Web-{335B391E-CCD2-18FB-4A8B-BC5524454B54}" dt="2024-02-07T15:34:25.348" v="152" actId="1076"/>
          <ac:picMkLst>
            <pc:docMk/>
            <pc:sldMk cId="2191058431" sldId="293"/>
            <ac:picMk id="791" creationId="{00000000-0000-0000-0000-000000000000}"/>
          </ac:picMkLst>
        </pc:picChg>
      </pc:sldChg>
      <pc:sldChg chg="modSp add replId">
        <pc:chgData name="Valeria Delvecchio" userId="S::v.delvecchio@eligovote.com::53ca2598-f1c4-4ef4-be65-13579ed43fba" providerId="AD" clId="Web-{335B391E-CCD2-18FB-4A8B-BC5524454B54}" dt="2024-02-07T15:43:11.288" v="229" actId="20577"/>
        <pc:sldMkLst>
          <pc:docMk/>
          <pc:sldMk cId="2008250807" sldId="294"/>
        </pc:sldMkLst>
        <pc:spChg chg="mod">
          <ac:chgData name="Valeria Delvecchio" userId="S::v.delvecchio@eligovote.com::53ca2598-f1c4-4ef4-be65-13579ed43fba" providerId="AD" clId="Web-{335B391E-CCD2-18FB-4A8B-BC5524454B54}" dt="2024-02-07T15:42:02.880" v="212" actId="20577"/>
          <ac:spMkLst>
            <pc:docMk/>
            <pc:sldMk cId="2008250807" sldId="294"/>
            <ac:spMk id="794" creationId="{00000000-0000-0000-0000-000000000000}"/>
          </ac:spMkLst>
        </pc:spChg>
        <pc:spChg chg="mod">
          <ac:chgData name="Valeria Delvecchio" userId="S::v.delvecchio@eligovote.com::53ca2598-f1c4-4ef4-be65-13579ed43fba" providerId="AD" clId="Web-{335B391E-CCD2-18FB-4A8B-BC5524454B54}" dt="2024-02-07T15:43:11.288" v="229" actId="20577"/>
          <ac:spMkLst>
            <pc:docMk/>
            <pc:sldMk cId="2008250807" sldId="294"/>
            <ac:spMk id="795" creationId="{00000000-0000-0000-0000-000000000000}"/>
          </ac:spMkLst>
        </pc:spChg>
      </pc:sldChg>
      <pc:sldChg chg="modSp add replId">
        <pc:chgData name="Valeria Delvecchio" userId="S::v.delvecchio@eligovote.com::53ca2598-f1c4-4ef4-be65-13579ed43fba" providerId="AD" clId="Web-{335B391E-CCD2-18FB-4A8B-BC5524454B54}" dt="2024-02-07T15:46:15.170" v="262" actId="20577"/>
        <pc:sldMkLst>
          <pc:docMk/>
          <pc:sldMk cId="646007026" sldId="295"/>
        </pc:sldMkLst>
        <pc:spChg chg="mod">
          <ac:chgData name="Valeria Delvecchio" userId="S::v.delvecchio@eligovote.com::53ca2598-f1c4-4ef4-be65-13579ed43fba" providerId="AD" clId="Web-{335B391E-CCD2-18FB-4A8B-BC5524454B54}" dt="2024-02-07T15:44:27.213" v="241" actId="20577"/>
          <ac:spMkLst>
            <pc:docMk/>
            <pc:sldMk cId="646007026" sldId="295"/>
            <ac:spMk id="794" creationId="{00000000-0000-0000-0000-000000000000}"/>
          </ac:spMkLst>
        </pc:spChg>
        <pc:spChg chg="mod">
          <ac:chgData name="Valeria Delvecchio" userId="S::v.delvecchio@eligovote.com::53ca2598-f1c4-4ef4-be65-13579ed43fba" providerId="AD" clId="Web-{335B391E-CCD2-18FB-4A8B-BC5524454B54}" dt="2024-02-07T15:46:15.170" v="262" actId="20577"/>
          <ac:spMkLst>
            <pc:docMk/>
            <pc:sldMk cId="646007026" sldId="295"/>
            <ac:spMk id="795" creationId="{00000000-0000-0000-0000-000000000000}"/>
          </ac:spMkLst>
        </pc:spChg>
      </pc:sldChg>
      <pc:sldChg chg="modSp add replId">
        <pc:chgData name="Valeria Delvecchio" userId="S::v.delvecchio@eligovote.com::53ca2598-f1c4-4ef4-be65-13579ed43fba" providerId="AD" clId="Web-{335B391E-CCD2-18FB-4A8B-BC5524454B54}" dt="2024-02-07T15:50:21.038" v="268" actId="20577"/>
        <pc:sldMkLst>
          <pc:docMk/>
          <pc:sldMk cId="1936876170" sldId="296"/>
        </pc:sldMkLst>
        <pc:spChg chg="mod">
          <ac:chgData name="Valeria Delvecchio" userId="S::v.delvecchio@eligovote.com::53ca2598-f1c4-4ef4-be65-13579ed43fba" providerId="AD" clId="Web-{335B391E-CCD2-18FB-4A8B-BC5524454B54}" dt="2024-02-07T15:50:21.038" v="268" actId="20577"/>
          <ac:spMkLst>
            <pc:docMk/>
            <pc:sldMk cId="1936876170" sldId="296"/>
            <ac:spMk id="575" creationId="{00000000-0000-0000-0000-000000000000}"/>
          </ac:spMkLst>
        </pc:spChg>
      </pc:sldChg>
      <pc:sldChg chg="add replId">
        <pc:chgData name="Valeria Delvecchio" userId="S::v.delvecchio@eligovote.com::53ca2598-f1c4-4ef4-be65-13579ed43fba" providerId="AD" clId="Web-{335B391E-CCD2-18FB-4A8B-BC5524454B54}" dt="2024-02-07T15:50:11.318" v="264"/>
        <pc:sldMkLst>
          <pc:docMk/>
          <pc:sldMk cId="2176969006" sldId="297"/>
        </pc:sldMkLst>
      </pc:sldChg>
      <pc:sldChg chg="modSp add ord replId">
        <pc:chgData name="Valeria Delvecchio" userId="S::v.delvecchio@eligovote.com::53ca2598-f1c4-4ef4-be65-13579ed43fba" providerId="AD" clId="Web-{335B391E-CCD2-18FB-4A8B-BC5524454B54}" dt="2024-02-07T15:53:21.059" v="280" actId="20577"/>
        <pc:sldMkLst>
          <pc:docMk/>
          <pc:sldMk cId="2770766893" sldId="298"/>
        </pc:sldMkLst>
        <pc:spChg chg="mod">
          <ac:chgData name="Valeria Delvecchio" userId="S::v.delvecchio@eligovote.com::53ca2598-f1c4-4ef4-be65-13579ed43fba" providerId="AD" clId="Web-{335B391E-CCD2-18FB-4A8B-BC5524454B54}" dt="2024-02-07T15:53:21.059" v="280" actId="20577"/>
          <ac:spMkLst>
            <pc:docMk/>
            <pc:sldMk cId="2770766893" sldId="298"/>
            <ac:spMk id="575" creationId="{00000000-0000-0000-0000-000000000000}"/>
          </ac:spMkLst>
        </pc:spChg>
      </pc:sldChg>
      <pc:sldChg chg="add del replId">
        <pc:chgData name="Valeria Delvecchio" userId="S::v.delvecchio@eligovote.com::53ca2598-f1c4-4ef4-be65-13579ed43fba" providerId="AD" clId="Web-{335B391E-CCD2-18FB-4A8B-BC5524454B54}" dt="2024-02-07T15:54:54.156" v="282"/>
        <pc:sldMkLst>
          <pc:docMk/>
          <pc:sldMk cId="3339536906" sldId="299"/>
        </pc:sldMkLst>
      </pc:sldChg>
      <pc:sldChg chg="modSp add replId">
        <pc:chgData name="Valeria Delvecchio" userId="S::v.delvecchio@eligovote.com::53ca2598-f1c4-4ef4-be65-13579ed43fba" providerId="AD" clId="Web-{335B391E-CCD2-18FB-4A8B-BC5524454B54}" dt="2024-02-07T15:59:40.885" v="293" actId="20577"/>
        <pc:sldMkLst>
          <pc:docMk/>
          <pc:sldMk cId="589571818" sldId="302"/>
        </pc:sldMkLst>
        <pc:spChg chg="mod">
          <ac:chgData name="Valeria Delvecchio" userId="S::v.delvecchio@eligovote.com::53ca2598-f1c4-4ef4-be65-13579ed43fba" providerId="AD" clId="Web-{335B391E-CCD2-18FB-4A8B-BC5524454B54}" dt="2024-02-07T15:59:40.885" v="293" actId="20577"/>
          <ac:spMkLst>
            <pc:docMk/>
            <pc:sldMk cId="589571818" sldId="302"/>
            <ac:spMk id="795" creationId="{00000000-0000-0000-0000-000000000000}"/>
          </ac:spMkLst>
        </pc:spChg>
      </pc:sldChg>
    </pc:docChg>
  </pc:docChgLst>
  <pc:docChgLst>
    <pc:chgData name="Valeria Delvecchio" userId="S::v.delvecchio@eligovote.com::53ca2598-f1c4-4ef4-be65-13579ed43fba" providerId="AD" clId="Web-{0DAEF541-6940-193A-D7F7-36005719D8D7}"/>
    <pc:docChg chg="delSld modSld">
      <pc:chgData name="Valeria Delvecchio" userId="S::v.delvecchio@eligovote.com::53ca2598-f1c4-4ef4-be65-13579ed43fba" providerId="AD" clId="Web-{0DAEF541-6940-193A-D7F7-36005719D8D7}" dt="2024-02-08T08:47:23.700" v="74" actId="1076"/>
      <pc:docMkLst>
        <pc:docMk/>
      </pc:docMkLst>
      <pc:sldChg chg="del">
        <pc:chgData name="Valeria Delvecchio" userId="S::v.delvecchio@eligovote.com::53ca2598-f1c4-4ef4-be65-13579ed43fba" providerId="AD" clId="Web-{0DAEF541-6940-193A-D7F7-36005719D8D7}" dt="2024-02-08T08:43:34.818" v="40"/>
        <pc:sldMkLst>
          <pc:docMk/>
          <pc:sldMk cId="0" sldId="259"/>
        </pc:sldMkLst>
      </pc:sldChg>
      <pc:sldChg chg="del">
        <pc:chgData name="Valeria Delvecchio" userId="S::v.delvecchio@eligovote.com::53ca2598-f1c4-4ef4-be65-13579ed43fba" providerId="AD" clId="Web-{0DAEF541-6940-193A-D7F7-36005719D8D7}" dt="2024-02-08T08:43:34.818" v="39"/>
        <pc:sldMkLst>
          <pc:docMk/>
          <pc:sldMk cId="0" sldId="260"/>
        </pc:sldMkLst>
      </pc:sldChg>
      <pc:sldChg chg="del">
        <pc:chgData name="Valeria Delvecchio" userId="S::v.delvecchio@eligovote.com::53ca2598-f1c4-4ef4-be65-13579ed43fba" providerId="AD" clId="Web-{0DAEF541-6940-193A-D7F7-36005719D8D7}" dt="2024-02-08T08:43:34.818" v="38"/>
        <pc:sldMkLst>
          <pc:docMk/>
          <pc:sldMk cId="0" sldId="261"/>
        </pc:sldMkLst>
      </pc:sldChg>
      <pc:sldChg chg="del">
        <pc:chgData name="Valeria Delvecchio" userId="S::v.delvecchio@eligovote.com::53ca2598-f1c4-4ef4-be65-13579ed43fba" providerId="AD" clId="Web-{0DAEF541-6940-193A-D7F7-36005719D8D7}" dt="2024-02-08T08:43:34.818" v="37"/>
        <pc:sldMkLst>
          <pc:docMk/>
          <pc:sldMk cId="0" sldId="262"/>
        </pc:sldMkLst>
      </pc:sldChg>
      <pc:sldChg chg="del">
        <pc:chgData name="Valeria Delvecchio" userId="S::v.delvecchio@eligovote.com::53ca2598-f1c4-4ef4-be65-13579ed43fba" providerId="AD" clId="Web-{0DAEF541-6940-193A-D7F7-36005719D8D7}" dt="2024-02-08T08:43:34.818" v="36"/>
        <pc:sldMkLst>
          <pc:docMk/>
          <pc:sldMk cId="0" sldId="263"/>
        </pc:sldMkLst>
      </pc:sldChg>
      <pc:sldChg chg="del">
        <pc:chgData name="Valeria Delvecchio" userId="S::v.delvecchio@eligovote.com::53ca2598-f1c4-4ef4-be65-13579ed43fba" providerId="AD" clId="Web-{0DAEF541-6940-193A-D7F7-36005719D8D7}" dt="2024-02-08T08:43:34.818" v="35"/>
        <pc:sldMkLst>
          <pc:docMk/>
          <pc:sldMk cId="0" sldId="264"/>
        </pc:sldMkLst>
      </pc:sldChg>
      <pc:sldChg chg="del">
        <pc:chgData name="Valeria Delvecchio" userId="S::v.delvecchio@eligovote.com::53ca2598-f1c4-4ef4-be65-13579ed43fba" providerId="AD" clId="Web-{0DAEF541-6940-193A-D7F7-36005719D8D7}" dt="2024-02-08T08:43:34.818" v="34"/>
        <pc:sldMkLst>
          <pc:docMk/>
          <pc:sldMk cId="0" sldId="265"/>
        </pc:sldMkLst>
      </pc:sldChg>
      <pc:sldChg chg="del">
        <pc:chgData name="Valeria Delvecchio" userId="S::v.delvecchio@eligovote.com::53ca2598-f1c4-4ef4-be65-13579ed43fba" providerId="AD" clId="Web-{0DAEF541-6940-193A-D7F7-36005719D8D7}" dt="2024-02-08T08:43:34.802" v="33"/>
        <pc:sldMkLst>
          <pc:docMk/>
          <pc:sldMk cId="0" sldId="266"/>
        </pc:sldMkLst>
      </pc:sldChg>
      <pc:sldChg chg="del">
        <pc:chgData name="Valeria Delvecchio" userId="S::v.delvecchio@eligovote.com::53ca2598-f1c4-4ef4-be65-13579ed43fba" providerId="AD" clId="Web-{0DAEF541-6940-193A-D7F7-36005719D8D7}" dt="2024-02-08T08:43:34.802" v="32"/>
        <pc:sldMkLst>
          <pc:docMk/>
          <pc:sldMk cId="0" sldId="267"/>
        </pc:sldMkLst>
      </pc:sldChg>
      <pc:sldChg chg="del">
        <pc:chgData name="Valeria Delvecchio" userId="S::v.delvecchio@eligovote.com::53ca2598-f1c4-4ef4-be65-13579ed43fba" providerId="AD" clId="Web-{0DAEF541-6940-193A-D7F7-36005719D8D7}" dt="2024-02-08T08:43:34.802" v="31"/>
        <pc:sldMkLst>
          <pc:docMk/>
          <pc:sldMk cId="0" sldId="268"/>
        </pc:sldMkLst>
      </pc:sldChg>
      <pc:sldChg chg="del">
        <pc:chgData name="Valeria Delvecchio" userId="S::v.delvecchio@eligovote.com::53ca2598-f1c4-4ef4-be65-13579ed43fba" providerId="AD" clId="Web-{0DAEF541-6940-193A-D7F7-36005719D8D7}" dt="2024-02-08T08:43:34.802" v="30"/>
        <pc:sldMkLst>
          <pc:docMk/>
          <pc:sldMk cId="0" sldId="269"/>
        </pc:sldMkLst>
      </pc:sldChg>
      <pc:sldChg chg="del">
        <pc:chgData name="Valeria Delvecchio" userId="S::v.delvecchio@eligovote.com::53ca2598-f1c4-4ef4-be65-13579ed43fba" providerId="AD" clId="Web-{0DAEF541-6940-193A-D7F7-36005719D8D7}" dt="2024-02-08T08:43:34.802" v="29"/>
        <pc:sldMkLst>
          <pc:docMk/>
          <pc:sldMk cId="0" sldId="270"/>
        </pc:sldMkLst>
      </pc:sldChg>
      <pc:sldChg chg="del">
        <pc:chgData name="Valeria Delvecchio" userId="S::v.delvecchio@eligovote.com::53ca2598-f1c4-4ef4-be65-13579ed43fba" providerId="AD" clId="Web-{0DAEF541-6940-193A-D7F7-36005719D8D7}" dt="2024-02-08T08:43:34.802" v="28"/>
        <pc:sldMkLst>
          <pc:docMk/>
          <pc:sldMk cId="0" sldId="271"/>
        </pc:sldMkLst>
      </pc:sldChg>
      <pc:sldChg chg="del">
        <pc:chgData name="Valeria Delvecchio" userId="S::v.delvecchio@eligovote.com::53ca2598-f1c4-4ef4-be65-13579ed43fba" providerId="AD" clId="Web-{0DAEF541-6940-193A-D7F7-36005719D8D7}" dt="2024-02-08T08:43:34.802" v="27"/>
        <pc:sldMkLst>
          <pc:docMk/>
          <pc:sldMk cId="0" sldId="272"/>
        </pc:sldMkLst>
      </pc:sldChg>
      <pc:sldChg chg="del">
        <pc:chgData name="Valeria Delvecchio" userId="S::v.delvecchio@eligovote.com::53ca2598-f1c4-4ef4-be65-13579ed43fba" providerId="AD" clId="Web-{0DAEF541-6940-193A-D7F7-36005719D8D7}" dt="2024-02-08T08:43:34.802" v="26"/>
        <pc:sldMkLst>
          <pc:docMk/>
          <pc:sldMk cId="0" sldId="273"/>
        </pc:sldMkLst>
      </pc:sldChg>
      <pc:sldChg chg="del">
        <pc:chgData name="Valeria Delvecchio" userId="S::v.delvecchio@eligovote.com::53ca2598-f1c4-4ef4-be65-13579ed43fba" providerId="AD" clId="Web-{0DAEF541-6940-193A-D7F7-36005719D8D7}" dt="2024-02-08T08:43:34.802" v="25"/>
        <pc:sldMkLst>
          <pc:docMk/>
          <pc:sldMk cId="0" sldId="274"/>
        </pc:sldMkLst>
      </pc:sldChg>
      <pc:sldChg chg="del">
        <pc:chgData name="Valeria Delvecchio" userId="S::v.delvecchio@eligovote.com::53ca2598-f1c4-4ef4-be65-13579ed43fba" providerId="AD" clId="Web-{0DAEF541-6940-193A-D7F7-36005719D8D7}" dt="2024-02-08T08:43:34.802" v="24"/>
        <pc:sldMkLst>
          <pc:docMk/>
          <pc:sldMk cId="0" sldId="275"/>
        </pc:sldMkLst>
      </pc:sldChg>
      <pc:sldChg chg="del">
        <pc:chgData name="Valeria Delvecchio" userId="S::v.delvecchio@eligovote.com::53ca2598-f1c4-4ef4-be65-13579ed43fba" providerId="AD" clId="Web-{0DAEF541-6940-193A-D7F7-36005719D8D7}" dt="2024-02-08T08:43:34.802" v="23"/>
        <pc:sldMkLst>
          <pc:docMk/>
          <pc:sldMk cId="0" sldId="276"/>
        </pc:sldMkLst>
      </pc:sldChg>
      <pc:sldChg chg="del">
        <pc:chgData name="Valeria Delvecchio" userId="S::v.delvecchio@eligovote.com::53ca2598-f1c4-4ef4-be65-13579ed43fba" providerId="AD" clId="Web-{0DAEF541-6940-193A-D7F7-36005719D8D7}" dt="2024-02-08T08:43:34.786" v="22"/>
        <pc:sldMkLst>
          <pc:docMk/>
          <pc:sldMk cId="0" sldId="277"/>
        </pc:sldMkLst>
      </pc:sldChg>
      <pc:sldChg chg="del">
        <pc:chgData name="Valeria Delvecchio" userId="S::v.delvecchio@eligovote.com::53ca2598-f1c4-4ef4-be65-13579ed43fba" providerId="AD" clId="Web-{0DAEF541-6940-193A-D7F7-36005719D8D7}" dt="2024-02-08T08:43:34.786" v="21"/>
        <pc:sldMkLst>
          <pc:docMk/>
          <pc:sldMk cId="0" sldId="278"/>
        </pc:sldMkLst>
      </pc:sldChg>
      <pc:sldChg chg="del">
        <pc:chgData name="Valeria Delvecchio" userId="S::v.delvecchio@eligovote.com::53ca2598-f1c4-4ef4-be65-13579ed43fba" providerId="AD" clId="Web-{0DAEF541-6940-193A-D7F7-36005719D8D7}" dt="2024-02-08T08:43:34.786" v="20"/>
        <pc:sldMkLst>
          <pc:docMk/>
          <pc:sldMk cId="0" sldId="279"/>
        </pc:sldMkLst>
      </pc:sldChg>
      <pc:sldChg chg="del">
        <pc:chgData name="Valeria Delvecchio" userId="S::v.delvecchio@eligovote.com::53ca2598-f1c4-4ef4-be65-13579ed43fba" providerId="AD" clId="Web-{0DAEF541-6940-193A-D7F7-36005719D8D7}" dt="2024-02-08T08:43:34.786" v="19"/>
        <pc:sldMkLst>
          <pc:docMk/>
          <pc:sldMk cId="0" sldId="280"/>
        </pc:sldMkLst>
      </pc:sldChg>
      <pc:sldChg chg="del">
        <pc:chgData name="Valeria Delvecchio" userId="S::v.delvecchio@eligovote.com::53ca2598-f1c4-4ef4-be65-13579ed43fba" providerId="AD" clId="Web-{0DAEF541-6940-193A-D7F7-36005719D8D7}" dt="2024-02-08T08:43:34.786" v="18"/>
        <pc:sldMkLst>
          <pc:docMk/>
          <pc:sldMk cId="0" sldId="281"/>
        </pc:sldMkLst>
      </pc:sldChg>
      <pc:sldChg chg="del">
        <pc:chgData name="Valeria Delvecchio" userId="S::v.delvecchio@eligovote.com::53ca2598-f1c4-4ef4-be65-13579ed43fba" providerId="AD" clId="Web-{0DAEF541-6940-193A-D7F7-36005719D8D7}" dt="2024-02-08T08:43:34.786" v="17"/>
        <pc:sldMkLst>
          <pc:docMk/>
          <pc:sldMk cId="0" sldId="282"/>
        </pc:sldMkLst>
      </pc:sldChg>
      <pc:sldChg chg="del">
        <pc:chgData name="Valeria Delvecchio" userId="S::v.delvecchio@eligovote.com::53ca2598-f1c4-4ef4-be65-13579ed43fba" providerId="AD" clId="Web-{0DAEF541-6940-193A-D7F7-36005719D8D7}" dt="2024-02-08T08:43:34.786" v="16"/>
        <pc:sldMkLst>
          <pc:docMk/>
          <pc:sldMk cId="0" sldId="283"/>
        </pc:sldMkLst>
      </pc:sldChg>
      <pc:sldChg chg="del">
        <pc:chgData name="Valeria Delvecchio" userId="S::v.delvecchio@eligovote.com::53ca2598-f1c4-4ef4-be65-13579ed43fba" providerId="AD" clId="Web-{0DAEF541-6940-193A-D7F7-36005719D8D7}" dt="2024-02-08T08:43:34.786" v="15"/>
        <pc:sldMkLst>
          <pc:docMk/>
          <pc:sldMk cId="0" sldId="284"/>
        </pc:sldMkLst>
      </pc:sldChg>
      <pc:sldChg chg="del">
        <pc:chgData name="Valeria Delvecchio" userId="S::v.delvecchio@eligovote.com::53ca2598-f1c4-4ef4-be65-13579ed43fba" providerId="AD" clId="Web-{0DAEF541-6940-193A-D7F7-36005719D8D7}" dt="2024-02-08T08:43:34.786" v="14"/>
        <pc:sldMkLst>
          <pc:docMk/>
          <pc:sldMk cId="0" sldId="285"/>
        </pc:sldMkLst>
      </pc:sldChg>
      <pc:sldChg chg="del">
        <pc:chgData name="Valeria Delvecchio" userId="S::v.delvecchio@eligovote.com::53ca2598-f1c4-4ef4-be65-13579ed43fba" providerId="AD" clId="Web-{0DAEF541-6940-193A-D7F7-36005719D8D7}" dt="2024-02-08T08:43:34.786" v="13"/>
        <pc:sldMkLst>
          <pc:docMk/>
          <pc:sldMk cId="0" sldId="286"/>
        </pc:sldMkLst>
      </pc:sldChg>
      <pc:sldChg chg="del">
        <pc:chgData name="Valeria Delvecchio" userId="S::v.delvecchio@eligovote.com::53ca2598-f1c4-4ef4-be65-13579ed43fba" providerId="AD" clId="Web-{0DAEF541-6940-193A-D7F7-36005719D8D7}" dt="2024-02-08T08:43:34.786" v="12"/>
        <pc:sldMkLst>
          <pc:docMk/>
          <pc:sldMk cId="0" sldId="287"/>
        </pc:sldMkLst>
      </pc:sldChg>
      <pc:sldChg chg="del">
        <pc:chgData name="Valeria Delvecchio" userId="S::v.delvecchio@eligovote.com::53ca2598-f1c4-4ef4-be65-13579ed43fba" providerId="AD" clId="Web-{0DAEF541-6940-193A-D7F7-36005719D8D7}" dt="2024-02-08T08:43:34.771" v="11"/>
        <pc:sldMkLst>
          <pc:docMk/>
          <pc:sldMk cId="0" sldId="288"/>
        </pc:sldMkLst>
      </pc:sldChg>
      <pc:sldChg chg="modSp">
        <pc:chgData name="Valeria Delvecchio" userId="S::v.delvecchio@eligovote.com::53ca2598-f1c4-4ef4-be65-13579ed43fba" providerId="AD" clId="Web-{0DAEF541-6940-193A-D7F7-36005719D8D7}" dt="2024-02-08T08:45:18.150" v="55" actId="20577"/>
        <pc:sldMkLst>
          <pc:docMk/>
          <pc:sldMk cId="0" sldId="289"/>
        </pc:sldMkLst>
        <pc:spChg chg="mod">
          <ac:chgData name="Valeria Delvecchio" userId="S::v.delvecchio@eligovote.com::53ca2598-f1c4-4ef4-be65-13579ed43fba" providerId="AD" clId="Web-{0DAEF541-6940-193A-D7F7-36005719D8D7}" dt="2024-02-08T08:45:18.150" v="55" actId="20577"/>
          <ac:spMkLst>
            <pc:docMk/>
            <pc:sldMk cId="0" sldId="289"/>
            <ac:spMk id="846" creationId="{00000000-0000-0000-0000-000000000000}"/>
          </ac:spMkLst>
        </pc:spChg>
      </pc:sldChg>
      <pc:sldChg chg="del">
        <pc:chgData name="Valeria Delvecchio" userId="S::v.delvecchio@eligovote.com::53ca2598-f1c4-4ef4-be65-13579ed43fba" providerId="AD" clId="Web-{0DAEF541-6940-193A-D7F7-36005719D8D7}" dt="2024-02-08T08:43:39.630" v="41"/>
        <pc:sldMkLst>
          <pc:docMk/>
          <pc:sldMk cId="0" sldId="290"/>
        </pc:sldMkLst>
      </pc:sldChg>
      <pc:sldChg chg="modSp">
        <pc:chgData name="Valeria Delvecchio" userId="S::v.delvecchio@eligovote.com::53ca2598-f1c4-4ef4-be65-13579ed43fba" providerId="AD" clId="Web-{0DAEF541-6940-193A-D7F7-36005719D8D7}" dt="2024-02-08T08:47:05.778" v="73" actId="1076"/>
        <pc:sldMkLst>
          <pc:docMk/>
          <pc:sldMk cId="2176969006" sldId="297"/>
        </pc:sldMkLst>
        <pc:spChg chg="mod">
          <ac:chgData name="Valeria Delvecchio" userId="S::v.delvecchio@eligovote.com::53ca2598-f1c4-4ef4-be65-13579ed43fba" providerId="AD" clId="Web-{0DAEF541-6940-193A-D7F7-36005719D8D7}" dt="2024-02-08T08:46:54.293" v="69" actId="1076"/>
          <ac:spMkLst>
            <pc:docMk/>
            <pc:sldMk cId="2176969006" sldId="297"/>
            <ac:spMk id="778" creationId="{00000000-0000-0000-0000-000000000000}"/>
          </ac:spMkLst>
        </pc:spChg>
        <pc:spChg chg="mod">
          <ac:chgData name="Valeria Delvecchio" userId="S::v.delvecchio@eligovote.com::53ca2598-f1c4-4ef4-be65-13579ed43fba" providerId="AD" clId="Web-{0DAEF541-6940-193A-D7F7-36005719D8D7}" dt="2024-02-08T08:46:54.309" v="70" actId="1076"/>
          <ac:spMkLst>
            <pc:docMk/>
            <pc:sldMk cId="2176969006" sldId="297"/>
            <ac:spMk id="779" creationId="{00000000-0000-0000-0000-000000000000}"/>
          </ac:spMkLst>
        </pc:spChg>
        <pc:spChg chg="mod">
          <ac:chgData name="Valeria Delvecchio" userId="S::v.delvecchio@eligovote.com::53ca2598-f1c4-4ef4-be65-13579ed43fba" providerId="AD" clId="Web-{0DAEF541-6940-193A-D7F7-36005719D8D7}" dt="2024-02-08T08:47:05.778" v="73" actId="1076"/>
          <ac:spMkLst>
            <pc:docMk/>
            <pc:sldMk cId="2176969006" sldId="297"/>
            <ac:spMk id="780" creationId="{00000000-0000-0000-0000-000000000000}"/>
          </ac:spMkLst>
        </pc:spChg>
      </pc:sldChg>
      <pc:sldChg chg="modSp">
        <pc:chgData name="Valeria Delvecchio" userId="S::v.delvecchio@eligovote.com::53ca2598-f1c4-4ef4-be65-13579ed43fba" providerId="AD" clId="Web-{0DAEF541-6940-193A-D7F7-36005719D8D7}" dt="2024-02-08T08:47:23.700" v="74" actId="1076"/>
        <pc:sldMkLst>
          <pc:docMk/>
          <pc:sldMk cId="2609789635" sldId="300"/>
        </pc:sldMkLst>
        <pc:spChg chg="mod">
          <ac:chgData name="Valeria Delvecchio" userId="S::v.delvecchio@eligovote.com::53ca2598-f1c4-4ef4-be65-13579ed43fba" providerId="AD" clId="Web-{0DAEF541-6940-193A-D7F7-36005719D8D7}" dt="2024-02-08T08:47:23.700" v="74" actId="1076"/>
          <ac:spMkLst>
            <pc:docMk/>
            <pc:sldMk cId="2609789635" sldId="300"/>
            <ac:spMk id="780" creationId="{00000000-0000-0000-0000-000000000000}"/>
          </ac:spMkLst>
        </pc:spChg>
      </pc:sldChg>
      <pc:sldChg chg="modSp">
        <pc:chgData name="Valeria Delvecchio" userId="S::v.delvecchio@eligovote.com::53ca2598-f1c4-4ef4-be65-13579ed43fba" providerId="AD" clId="Web-{0DAEF541-6940-193A-D7F7-36005719D8D7}" dt="2024-02-08T08:46:34.105" v="66" actId="20577"/>
        <pc:sldMkLst>
          <pc:docMk/>
          <pc:sldMk cId="3037131377" sldId="301"/>
        </pc:sldMkLst>
        <pc:spChg chg="mod">
          <ac:chgData name="Valeria Delvecchio" userId="S::v.delvecchio@eligovote.com::53ca2598-f1c4-4ef4-be65-13579ed43fba" providerId="AD" clId="Web-{0DAEF541-6940-193A-D7F7-36005719D8D7}" dt="2024-02-08T08:46:34.105" v="66" actId="20577"/>
          <ac:spMkLst>
            <pc:docMk/>
            <pc:sldMk cId="3037131377" sldId="301"/>
            <ac:spMk id="780" creationId="{00000000-0000-0000-0000-000000000000}"/>
          </ac:spMkLst>
        </pc:spChg>
      </pc:sldChg>
      <pc:sldChg chg="modSp">
        <pc:chgData name="Valeria Delvecchio" userId="S::v.delvecchio@eligovote.com::53ca2598-f1c4-4ef4-be65-13579ed43fba" providerId="AD" clId="Web-{0DAEF541-6940-193A-D7F7-36005719D8D7}" dt="2024-02-08T08:42:47.113" v="10" actId="20577"/>
        <pc:sldMkLst>
          <pc:docMk/>
          <pc:sldMk cId="589571818" sldId="302"/>
        </pc:sldMkLst>
        <pc:spChg chg="mod">
          <ac:chgData name="Valeria Delvecchio" userId="S::v.delvecchio@eligovote.com::53ca2598-f1c4-4ef4-be65-13579ed43fba" providerId="AD" clId="Web-{0DAEF541-6940-193A-D7F7-36005719D8D7}" dt="2024-02-08T08:42:33.425" v="5" actId="1076"/>
          <ac:spMkLst>
            <pc:docMk/>
            <pc:sldMk cId="589571818" sldId="302"/>
            <ac:spMk id="793" creationId="{00000000-0000-0000-0000-000000000000}"/>
          </ac:spMkLst>
        </pc:spChg>
        <pc:spChg chg="mod">
          <ac:chgData name="Valeria Delvecchio" userId="S::v.delvecchio@eligovote.com::53ca2598-f1c4-4ef4-be65-13579ed43fba" providerId="AD" clId="Web-{0DAEF541-6940-193A-D7F7-36005719D8D7}" dt="2024-02-08T08:42:33.441" v="6" actId="1076"/>
          <ac:spMkLst>
            <pc:docMk/>
            <pc:sldMk cId="589571818" sldId="302"/>
            <ac:spMk id="794" creationId="{00000000-0000-0000-0000-000000000000}"/>
          </ac:spMkLst>
        </pc:spChg>
        <pc:spChg chg="mod">
          <ac:chgData name="Valeria Delvecchio" userId="S::v.delvecchio@eligovote.com::53ca2598-f1c4-4ef4-be65-13579ed43fba" providerId="AD" clId="Web-{0DAEF541-6940-193A-D7F7-36005719D8D7}" dt="2024-02-08T08:42:47.113" v="10" actId="20577"/>
          <ac:spMkLst>
            <pc:docMk/>
            <pc:sldMk cId="589571818" sldId="302"/>
            <ac:spMk id="795" creationId="{00000000-0000-0000-0000-000000000000}"/>
          </ac:spMkLst>
        </pc:spChg>
      </pc:sldChg>
      <pc:sldChg chg="modSp">
        <pc:chgData name="Valeria Delvecchio" userId="S::v.delvecchio@eligovote.com::53ca2598-f1c4-4ef4-be65-13579ed43fba" providerId="AD" clId="Web-{0DAEF541-6940-193A-D7F7-36005719D8D7}" dt="2024-02-08T08:46:13.448" v="63" actId="20577"/>
        <pc:sldMkLst>
          <pc:docMk/>
          <pc:sldMk cId="1060727859" sldId="303"/>
        </pc:sldMkLst>
        <pc:spChg chg="mod">
          <ac:chgData name="Valeria Delvecchio" userId="S::v.delvecchio@eligovote.com::53ca2598-f1c4-4ef4-be65-13579ed43fba" providerId="AD" clId="Web-{0DAEF541-6940-193A-D7F7-36005719D8D7}" dt="2024-02-08T08:46:13.448" v="63" actId="20577"/>
          <ac:spMkLst>
            <pc:docMk/>
            <pc:sldMk cId="1060727859" sldId="303"/>
            <ac:spMk id="780" creationId="{00000000-0000-0000-0000-000000000000}"/>
          </ac:spMkLst>
        </pc:spChg>
      </pc:sldChg>
      <pc:sldChg chg="modSp">
        <pc:chgData name="Valeria Delvecchio" userId="S::v.delvecchio@eligovote.com::53ca2598-f1c4-4ef4-be65-13579ed43fba" providerId="AD" clId="Web-{0DAEF541-6940-193A-D7F7-36005719D8D7}" dt="2024-02-08T08:45:59.322" v="60" actId="20577"/>
        <pc:sldMkLst>
          <pc:docMk/>
          <pc:sldMk cId="3674942104" sldId="304"/>
        </pc:sldMkLst>
        <pc:spChg chg="mod">
          <ac:chgData name="Valeria Delvecchio" userId="S::v.delvecchio@eligovote.com::53ca2598-f1c4-4ef4-be65-13579ed43fba" providerId="AD" clId="Web-{0DAEF541-6940-193A-D7F7-36005719D8D7}" dt="2024-02-08T08:45:42.181" v="56" actId="1076"/>
          <ac:spMkLst>
            <pc:docMk/>
            <pc:sldMk cId="3674942104" sldId="304"/>
            <ac:spMk id="778" creationId="{00000000-0000-0000-0000-000000000000}"/>
          </ac:spMkLst>
        </pc:spChg>
        <pc:spChg chg="mod">
          <ac:chgData name="Valeria Delvecchio" userId="S::v.delvecchio@eligovote.com::53ca2598-f1c4-4ef4-be65-13579ed43fba" providerId="AD" clId="Web-{0DAEF541-6940-193A-D7F7-36005719D8D7}" dt="2024-02-08T08:45:42.197" v="57" actId="1076"/>
          <ac:spMkLst>
            <pc:docMk/>
            <pc:sldMk cId="3674942104" sldId="304"/>
            <ac:spMk id="779" creationId="{00000000-0000-0000-0000-000000000000}"/>
          </ac:spMkLst>
        </pc:spChg>
        <pc:spChg chg="mod">
          <ac:chgData name="Valeria Delvecchio" userId="S::v.delvecchio@eligovote.com::53ca2598-f1c4-4ef4-be65-13579ed43fba" providerId="AD" clId="Web-{0DAEF541-6940-193A-D7F7-36005719D8D7}" dt="2024-02-08T08:45:59.322" v="60" actId="20577"/>
          <ac:spMkLst>
            <pc:docMk/>
            <pc:sldMk cId="3674942104" sldId="304"/>
            <ac:spMk id="780" creationId="{00000000-0000-0000-0000-000000000000}"/>
          </ac:spMkLst>
        </pc:spChg>
      </pc:sldChg>
    </pc:docChg>
  </pc:docChgLst>
  <pc:docChgLst>
    <pc:chgData name="Giorgia Monti" userId="S::g.monti@eligovote.com::ffb598c7-e853-41c3-ad80-76a291f1f3b1" providerId="AD" clId="Web-{268C6880-DD25-A48F-557B-CD52F66BE548}"/>
    <pc:docChg chg="modSld">
      <pc:chgData name="Giorgia Monti" userId="S::g.monti@eligovote.com::ffb598c7-e853-41c3-ad80-76a291f1f3b1" providerId="AD" clId="Web-{268C6880-DD25-A48F-557B-CD52F66BE548}" dt="2024-03-19T08:50:02.205" v="19"/>
      <pc:docMkLst>
        <pc:docMk/>
      </pc:docMkLst>
      <pc:sldChg chg="addSp delSp modSp">
        <pc:chgData name="Giorgia Monti" userId="S::g.monti@eligovote.com::ffb598c7-e853-41c3-ad80-76a291f1f3b1" providerId="AD" clId="Web-{268C6880-DD25-A48F-557B-CD52F66BE548}" dt="2024-03-19T08:50:02.205" v="19"/>
        <pc:sldMkLst>
          <pc:docMk/>
          <pc:sldMk cId="597364072" sldId="293"/>
        </pc:sldMkLst>
        <pc:picChg chg="del">
          <ac:chgData name="Giorgia Monti" userId="S::g.monti@eligovote.com::ffb598c7-e853-41c3-ad80-76a291f1f3b1" providerId="AD" clId="Web-{268C6880-DD25-A48F-557B-CD52F66BE548}" dt="2024-03-19T08:49:17.252" v="7"/>
          <ac:picMkLst>
            <pc:docMk/>
            <pc:sldMk cId="597364072" sldId="293"/>
            <ac:picMk id="3" creationId="{E76F3977-C5AC-97FA-94F4-321893E7B02B}"/>
          </ac:picMkLst>
        </pc:picChg>
        <pc:picChg chg="add del mod">
          <ac:chgData name="Giorgia Monti" userId="S::g.monti@eligovote.com::ffb598c7-e853-41c3-ad80-76a291f1f3b1" providerId="AD" clId="Web-{268C6880-DD25-A48F-557B-CD52F66BE548}" dt="2024-03-19T08:49:39.955" v="14"/>
          <ac:picMkLst>
            <pc:docMk/>
            <pc:sldMk cId="597364072" sldId="293"/>
            <ac:picMk id="4" creationId="{3DEAA668-7FD8-3F03-135F-7BD08B0E0299}"/>
          </ac:picMkLst>
        </pc:picChg>
        <pc:picChg chg="add del mod">
          <ac:chgData name="Giorgia Monti" userId="S::g.monti@eligovote.com::ffb598c7-e853-41c3-ad80-76a291f1f3b1" providerId="AD" clId="Web-{268C6880-DD25-A48F-557B-CD52F66BE548}" dt="2024-03-19T08:50:00.361" v="17" actId="14100"/>
          <ac:picMkLst>
            <pc:docMk/>
            <pc:sldMk cId="597364072" sldId="293"/>
            <ac:picMk id="5" creationId="{D6BCB04A-437A-ED4C-47B1-963D48E66248}"/>
          </ac:picMkLst>
        </pc:picChg>
        <pc:picChg chg="add del mod">
          <ac:chgData name="Giorgia Monti" userId="S::g.monti@eligovote.com::ffb598c7-e853-41c3-ad80-76a291f1f3b1" providerId="AD" clId="Web-{268C6880-DD25-A48F-557B-CD52F66BE548}" dt="2024-03-19T08:50:00.971" v="18"/>
          <ac:picMkLst>
            <pc:docMk/>
            <pc:sldMk cId="597364072" sldId="293"/>
            <ac:picMk id="7" creationId="{3D83A6A8-48FD-BCA8-71C4-29F6989C2972}"/>
          </ac:picMkLst>
        </pc:picChg>
        <pc:picChg chg="add">
          <ac:chgData name="Giorgia Monti" userId="S::g.monti@eligovote.com::ffb598c7-e853-41c3-ad80-76a291f1f3b1" providerId="AD" clId="Web-{268C6880-DD25-A48F-557B-CD52F66BE548}" dt="2024-03-19T08:50:02.205" v="19"/>
          <ac:picMkLst>
            <pc:docMk/>
            <pc:sldMk cId="597364072" sldId="293"/>
            <ac:picMk id="9" creationId="{9B55E27E-A99F-9987-BE90-3C6DFE2BE9B2}"/>
          </ac:picMkLst>
        </pc:picChg>
      </pc:sldChg>
      <pc:sldChg chg="addSp delSp modSp">
        <pc:chgData name="Giorgia Monti" userId="S::g.monti@eligovote.com::ffb598c7-e853-41c3-ad80-76a291f1f3b1" providerId="AD" clId="Web-{268C6880-DD25-A48F-557B-CD52F66BE548}" dt="2024-03-19T08:47:50.907" v="6"/>
        <pc:sldMkLst>
          <pc:docMk/>
          <pc:sldMk cId="646007026" sldId="295"/>
        </pc:sldMkLst>
        <pc:picChg chg="add del mod">
          <ac:chgData name="Giorgia Monti" userId="S::g.monti@eligovote.com::ffb598c7-e853-41c3-ad80-76a291f1f3b1" providerId="AD" clId="Web-{268C6880-DD25-A48F-557B-CD52F66BE548}" dt="2024-03-19T08:47:49.892" v="5"/>
          <ac:picMkLst>
            <pc:docMk/>
            <pc:sldMk cId="646007026" sldId="295"/>
            <ac:picMk id="3" creationId="{8634E7E2-DF35-AE42-690A-34DF267802DA}"/>
          </ac:picMkLst>
        </pc:picChg>
        <pc:picChg chg="mod">
          <ac:chgData name="Giorgia Monti" userId="S::g.monti@eligovote.com::ffb598c7-e853-41c3-ad80-76a291f1f3b1" providerId="AD" clId="Web-{268C6880-DD25-A48F-557B-CD52F66BE548}" dt="2024-03-19T08:47:47.782" v="3" actId="1076"/>
          <ac:picMkLst>
            <pc:docMk/>
            <pc:sldMk cId="646007026" sldId="295"/>
            <ac:picMk id="5" creationId="{F0F632AD-9D3C-ED01-CDBB-58A28C957595}"/>
          </ac:picMkLst>
        </pc:picChg>
        <pc:picChg chg="add">
          <ac:chgData name="Giorgia Monti" userId="S::g.monti@eligovote.com::ffb598c7-e853-41c3-ad80-76a291f1f3b1" providerId="AD" clId="Web-{268C6880-DD25-A48F-557B-CD52F66BE548}" dt="2024-03-19T08:47:50.907" v="6"/>
          <ac:picMkLst>
            <pc:docMk/>
            <pc:sldMk cId="646007026" sldId="295"/>
            <ac:picMk id="6" creationId="{6831452B-9088-1DCC-9B31-C5AF6F9CC927}"/>
          </ac:picMkLst>
        </pc:picChg>
        <pc:picChg chg="del">
          <ac:chgData name="Giorgia Monti" userId="S::g.monti@eligovote.com::ffb598c7-e853-41c3-ad80-76a291f1f3b1" providerId="AD" clId="Web-{268C6880-DD25-A48F-557B-CD52F66BE548}" dt="2024-03-19T08:47:34.423" v="0"/>
          <ac:picMkLst>
            <pc:docMk/>
            <pc:sldMk cId="646007026" sldId="295"/>
            <ac:picMk id="11" creationId="{FB768621-F5C8-334E-316C-EA6E066BCF2D}"/>
          </ac:picMkLst>
        </pc:picChg>
      </pc:sldChg>
    </pc:docChg>
  </pc:docChgLst>
  <pc:docChgLst>
    <pc:chgData clId="Web-{B3257605-1423-CA9C-2510-4E8CAE0C8046}"/>
    <pc:docChg chg="modSld">
      <pc:chgData name="" userId="" providerId="" clId="Web-{B3257605-1423-CA9C-2510-4E8CAE0C8046}" dt="2024-09-17T14:45:23.258" v="0"/>
      <pc:docMkLst>
        <pc:docMk/>
      </pc:docMkLst>
      <pc:sldChg chg="delSp">
        <pc:chgData name="" userId="" providerId="" clId="Web-{B3257605-1423-CA9C-2510-4E8CAE0C8046}" dt="2024-09-17T14:45:23.258" v="0"/>
        <pc:sldMkLst>
          <pc:docMk/>
          <pc:sldMk cId="3512613612" sldId="291"/>
        </pc:sldMkLst>
        <pc:picChg chg="del">
          <ac:chgData name="" userId="" providerId="" clId="Web-{B3257605-1423-CA9C-2510-4E8CAE0C8046}" dt="2024-09-17T14:45:23.258" v="0"/>
          <ac:picMkLst>
            <pc:docMk/>
            <pc:sldMk cId="3512613612" sldId="291"/>
            <ac:picMk id="17" creationId="{11D46B84-9001-814C-09BB-109AEEBDEAD9}"/>
          </ac:picMkLst>
        </pc:picChg>
      </pc:sldChg>
    </pc:docChg>
  </pc:docChgLst>
  <pc:docChgLst>
    <pc:chgData name="Giorgia Monti" userId="S::g.monti@eligovote.com::ffb598c7-e853-41c3-ad80-76a291f1f3b1" providerId="AD" clId="Web-{93F2ABB8-5279-4A65-86DE-0B1BEB2B59C6}"/>
    <pc:docChg chg="modSld">
      <pc:chgData name="Giorgia Monti" userId="S::g.monti@eligovote.com::ffb598c7-e853-41c3-ad80-76a291f1f3b1" providerId="AD" clId="Web-{93F2ABB8-5279-4A65-86DE-0B1BEB2B59C6}" dt="2024-03-18T16:55:32.909" v="9" actId="14100"/>
      <pc:docMkLst>
        <pc:docMk/>
      </pc:docMkLst>
      <pc:sldChg chg="addSp delSp modSp">
        <pc:chgData name="Giorgia Monti" userId="S::g.monti@eligovote.com::ffb598c7-e853-41c3-ad80-76a291f1f3b1" providerId="AD" clId="Web-{93F2ABB8-5279-4A65-86DE-0B1BEB2B59C6}" dt="2024-03-18T16:55:32.909" v="9" actId="14100"/>
        <pc:sldMkLst>
          <pc:docMk/>
          <pc:sldMk cId="3512613612" sldId="291"/>
        </pc:sldMkLst>
        <pc:spChg chg="mod">
          <ac:chgData name="Giorgia Monti" userId="S::g.monti@eligovote.com::ffb598c7-e853-41c3-ad80-76a291f1f3b1" providerId="AD" clId="Web-{93F2ABB8-5279-4A65-86DE-0B1BEB2B59C6}" dt="2024-03-18T16:55:23.284" v="7" actId="14100"/>
          <ac:spMkLst>
            <pc:docMk/>
            <pc:sldMk cId="3512613612" sldId="291"/>
            <ac:spMk id="795" creationId="{00000000-0000-0000-0000-000000000000}"/>
          </ac:spMkLst>
        </pc:spChg>
        <pc:grpChg chg="add del">
          <ac:chgData name="Giorgia Monti" userId="S::g.monti@eligovote.com::ffb598c7-e853-41c3-ad80-76a291f1f3b1" providerId="AD" clId="Web-{93F2ABB8-5279-4A65-86DE-0B1BEB2B59C6}" dt="2024-03-18T16:55:08.565" v="3"/>
          <ac:grpSpMkLst>
            <pc:docMk/>
            <pc:sldMk cId="3512613612" sldId="291"/>
            <ac:grpSpMk id="2" creationId="{49FEDC28-4814-9C2C-2632-01ACC1EFFF0D}"/>
          </ac:grpSpMkLst>
        </pc:grpChg>
        <pc:grpChg chg="add mod">
          <ac:chgData name="Giorgia Monti" userId="S::g.monti@eligovote.com::ffb598c7-e853-41c3-ad80-76a291f1f3b1" providerId="AD" clId="Web-{93F2ABB8-5279-4A65-86DE-0B1BEB2B59C6}" dt="2024-03-18T16:55:16.893" v="6" actId="1076"/>
          <ac:grpSpMkLst>
            <pc:docMk/>
            <pc:sldMk cId="3512613612" sldId="291"/>
            <ac:grpSpMk id="6" creationId="{49FEDC28-4814-9C2C-2632-01ACC1EFFF0D}"/>
          </ac:grpSpMkLst>
        </pc:grpChg>
        <pc:picChg chg="add">
          <ac:chgData name="Giorgia Monti" userId="S::g.monti@eligovote.com::ffb598c7-e853-41c3-ad80-76a291f1f3b1" providerId="AD" clId="Web-{93F2ABB8-5279-4A65-86DE-0B1BEB2B59C6}" dt="2024-03-18T16:55:01.893" v="0"/>
          <ac:picMkLst>
            <pc:docMk/>
            <pc:sldMk cId="3512613612" sldId="291"/>
            <ac:picMk id="4" creationId="{178A62C9-ED40-D172-0CDA-D8550FFD0B38}"/>
          </ac:picMkLst>
        </pc:picChg>
        <pc:picChg chg="add">
          <ac:chgData name="Giorgia Monti" userId="S::g.monti@eligovote.com::ffb598c7-e853-41c3-ad80-76a291f1f3b1" providerId="AD" clId="Web-{93F2ABB8-5279-4A65-86DE-0B1BEB2B59C6}" dt="2024-03-18T16:55:01.893" v="0"/>
          <ac:picMkLst>
            <pc:docMk/>
            <pc:sldMk cId="3512613612" sldId="291"/>
            <ac:picMk id="5" creationId="{906E387D-7740-4D72-682D-78CB64DD65CD}"/>
          </ac:picMkLst>
        </pc:picChg>
        <pc:picChg chg="add">
          <ac:chgData name="Giorgia Monti" userId="S::g.monti@eligovote.com::ffb598c7-e853-41c3-ad80-76a291f1f3b1" providerId="AD" clId="Web-{93F2ABB8-5279-4A65-86DE-0B1BEB2B59C6}" dt="2024-03-18T16:55:02.924" v="1"/>
          <ac:picMkLst>
            <pc:docMk/>
            <pc:sldMk cId="3512613612" sldId="291"/>
            <ac:picMk id="7" creationId="{178A62C9-ED40-D172-0CDA-D8550FFD0B38}"/>
          </ac:picMkLst>
        </pc:picChg>
        <pc:picChg chg="add mod">
          <ac:chgData name="Giorgia Monti" userId="S::g.monti@eligovote.com::ffb598c7-e853-41c3-ad80-76a291f1f3b1" providerId="AD" clId="Web-{93F2ABB8-5279-4A65-86DE-0B1BEB2B59C6}" dt="2024-03-18T16:55:32.909" v="9" actId="14100"/>
          <ac:picMkLst>
            <pc:docMk/>
            <pc:sldMk cId="3512613612" sldId="291"/>
            <ac:picMk id="8" creationId="{906E387D-7740-4D72-682D-78CB64DD65CD}"/>
          </ac:picMkLst>
        </pc:picChg>
      </pc:sldChg>
    </pc:docChg>
  </pc:docChgLst>
  <pc:docChgLst>
    <pc:chgData name="Valeria Delvecchio" userId="S::v.delvecchio@eligovote.com::53ca2598-f1c4-4ef4-be65-13579ed43fba" providerId="AD" clId="Web-{F21CEE5B-99F3-AD23-C405-CCE63AC5A064}"/>
    <pc:docChg chg="modSld">
      <pc:chgData name="Valeria Delvecchio" userId="S::v.delvecchio@eligovote.com::53ca2598-f1c4-4ef4-be65-13579ed43fba" providerId="AD" clId="Web-{F21CEE5B-99F3-AD23-C405-CCE63AC5A064}" dt="2024-03-19T07:52:09.051" v="0" actId="1076"/>
      <pc:docMkLst>
        <pc:docMk/>
      </pc:docMkLst>
      <pc:sldChg chg="modSp">
        <pc:chgData name="Valeria Delvecchio" userId="S::v.delvecchio@eligovote.com::53ca2598-f1c4-4ef4-be65-13579ed43fba" providerId="AD" clId="Web-{F21CEE5B-99F3-AD23-C405-CCE63AC5A064}" dt="2024-03-19T07:52:09.051" v="0" actId="1076"/>
        <pc:sldMkLst>
          <pc:docMk/>
          <pc:sldMk cId="74740545" sldId="305"/>
        </pc:sldMkLst>
        <pc:picChg chg="mod">
          <ac:chgData name="Valeria Delvecchio" userId="S::v.delvecchio@eligovote.com::53ca2598-f1c4-4ef4-be65-13579ed43fba" providerId="AD" clId="Web-{F21CEE5B-99F3-AD23-C405-CCE63AC5A064}" dt="2024-03-19T07:52:09.051" v="0" actId="1076"/>
          <ac:picMkLst>
            <pc:docMk/>
            <pc:sldMk cId="74740545" sldId="305"/>
            <ac:picMk id="2" creationId="{5AD7EECA-4753-B9A6-F1BD-2992B4FD6360}"/>
          </ac:picMkLst>
        </pc:picChg>
      </pc:sldChg>
    </pc:docChg>
  </pc:docChgLst>
  <pc:docChgLst>
    <pc:chgData name="Sara Carluccio" userId="S::s.carluccio@eligovote.com::c632bf95-93f7-474c-8633-de0747a1f5bf" providerId="AD" clId="Web-{B3257605-1423-CA9C-2510-4E8CAE0C8046}"/>
    <pc:docChg chg="modSld">
      <pc:chgData name="Sara Carluccio" userId="S::s.carluccio@eligovote.com::c632bf95-93f7-474c-8633-de0747a1f5bf" providerId="AD" clId="Web-{B3257605-1423-CA9C-2510-4E8CAE0C8046}" dt="2024-09-17T14:48:21.458" v="23"/>
      <pc:docMkLst>
        <pc:docMk/>
      </pc:docMkLst>
      <pc:sldChg chg="modSp">
        <pc:chgData name="Sara Carluccio" userId="S::s.carluccio@eligovote.com::c632bf95-93f7-474c-8633-de0747a1f5bf" providerId="AD" clId="Web-{B3257605-1423-CA9C-2510-4E8CAE0C8046}" dt="2024-09-17T14:46:15.231" v="4"/>
        <pc:sldMkLst>
          <pc:docMk/>
          <pc:sldMk cId="3512613612" sldId="291"/>
        </pc:sldMkLst>
        <pc:picChg chg="mod">
          <ac:chgData name="Sara Carluccio" userId="S::s.carluccio@eligovote.com::c632bf95-93f7-474c-8633-de0747a1f5bf" providerId="AD" clId="Web-{B3257605-1423-CA9C-2510-4E8CAE0C8046}" dt="2024-09-17T14:46:15.231" v="4"/>
          <ac:picMkLst>
            <pc:docMk/>
            <pc:sldMk cId="3512613612" sldId="291"/>
            <ac:picMk id="11" creationId="{7E8C40BA-32F9-EEC5-BB05-4565EC45ED26}"/>
          </ac:picMkLst>
        </pc:picChg>
      </pc:sldChg>
      <pc:sldChg chg="delSp modSp">
        <pc:chgData name="Sara Carluccio" userId="S::s.carluccio@eligovote.com::c632bf95-93f7-474c-8633-de0747a1f5bf" providerId="AD" clId="Web-{B3257605-1423-CA9C-2510-4E8CAE0C8046}" dt="2024-09-17T14:45:58.995" v="3"/>
        <pc:sldMkLst>
          <pc:docMk/>
          <pc:sldMk cId="2417013150" sldId="292"/>
        </pc:sldMkLst>
        <pc:spChg chg="mod">
          <ac:chgData name="Sara Carluccio" userId="S::s.carluccio@eligovote.com::c632bf95-93f7-474c-8633-de0747a1f5bf" providerId="AD" clId="Web-{B3257605-1423-CA9C-2510-4E8CAE0C8046}" dt="2024-09-17T14:45:35.541" v="1" actId="14100"/>
          <ac:spMkLst>
            <pc:docMk/>
            <pc:sldMk cId="2417013150" sldId="292"/>
            <ac:spMk id="795" creationId="{00000000-0000-0000-0000-000000000000}"/>
          </ac:spMkLst>
        </pc:spChg>
        <pc:picChg chg="del">
          <ac:chgData name="Sara Carluccio" userId="S::s.carluccio@eligovote.com::c632bf95-93f7-474c-8633-de0747a1f5bf" providerId="AD" clId="Web-{B3257605-1423-CA9C-2510-4E8CAE0C8046}" dt="2024-09-17T14:45:29.696" v="0"/>
          <ac:picMkLst>
            <pc:docMk/>
            <pc:sldMk cId="2417013150" sldId="292"/>
            <ac:picMk id="5" creationId="{85126372-6598-5DC9-3128-6CA51DCF0514}"/>
          </ac:picMkLst>
        </pc:picChg>
        <pc:picChg chg="mod">
          <ac:chgData name="Sara Carluccio" userId="S::s.carluccio@eligovote.com::c632bf95-93f7-474c-8633-de0747a1f5bf" providerId="AD" clId="Web-{B3257605-1423-CA9C-2510-4E8CAE0C8046}" dt="2024-09-17T14:45:58.995" v="3"/>
          <ac:picMkLst>
            <pc:docMk/>
            <pc:sldMk cId="2417013150" sldId="292"/>
            <ac:picMk id="8" creationId="{88815E64-EA23-A966-6E76-E7CA5D118903}"/>
          </ac:picMkLst>
        </pc:picChg>
      </pc:sldChg>
      <pc:sldChg chg="delSp modSp">
        <pc:chgData name="Sara Carluccio" userId="S::s.carluccio@eligovote.com::c632bf95-93f7-474c-8633-de0747a1f5bf" providerId="AD" clId="Web-{B3257605-1423-CA9C-2510-4E8CAE0C8046}" dt="2024-09-17T14:47:53.972" v="19"/>
        <pc:sldMkLst>
          <pc:docMk/>
          <pc:sldMk cId="597364072" sldId="293"/>
        </pc:sldMkLst>
        <pc:spChg chg="mod">
          <ac:chgData name="Sara Carluccio" userId="S::s.carluccio@eligovote.com::c632bf95-93f7-474c-8633-de0747a1f5bf" providerId="AD" clId="Web-{B3257605-1423-CA9C-2510-4E8CAE0C8046}" dt="2024-09-17T14:46:38.139" v="6" actId="1076"/>
          <ac:spMkLst>
            <pc:docMk/>
            <pc:sldMk cId="597364072" sldId="293"/>
            <ac:spMk id="793" creationId="{00000000-0000-0000-0000-000000000000}"/>
          </ac:spMkLst>
        </pc:spChg>
        <pc:spChg chg="mod">
          <ac:chgData name="Sara Carluccio" userId="S::s.carluccio@eligovote.com::c632bf95-93f7-474c-8633-de0747a1f5bf" providerId="AD" clId="Web-{B3257605-1423-CA9C-2510-4E8CAE0C8046}" dt="2024-09-17T14:46:42.842" v="7" actId="1076"/>
          <ac:spMkLst>
            <pc:docMk/>
            <pc:sldMk cId="597364072" sldId="293"/>
            <ac:spMk id="794" creationId="{00000000-0000-0000-0000-000000000000}"/>
          </ac:spMkLst>
        </pc:spChg>
        <pc:spChg chg="mod">
          <ac:chgData name="Sara Carluccio" userId="S::s.carluccio@eligovote.com::c632bf95-93f7-474c-8633-de0747a1f5bf" providerId="AD" clId="Web-{B3257605-1423-CA9C-2510-4E8CAE0C8046}" dt="2024-09-17T14:46:49.233" v="8" actId="1076"/>
          <ac:spMkLst>
            <pc:docMk/>
            <pc:sldMk cId="597364072" sldId="293"/>
            <ac:spMk id="795" creationId="{00000000-0000-0000-0000-000000000000}"/>
          </ac:spMkLst>
        </pc:spChg>
        <pc:picChg chg="mod">
          <ac:chgData name="Sara Carluccio" userId="S::s.carluccio@eligovote.com::c632bf95-93f7-474c-8633-de0747a1f5bf" providerId="AD" clId="Web-{B3257605-1423-CA9C-2510-4E8CAE0C8046}" dt="2024-09-17T14:47:53.972" v="19"/>
          <ac:picMkLst>
            <pc:docMk/>
            <pc:sldMk cId="597364072" sldId="293"/>
            <ac:picMk id="5" creationId="{D6BCB04A-437A-ED4C-47B1-963D48E66248}"/>
          </ac:picMkLst>
        </pc:picChg>
        <pc:picChg chg="del">
          <ac:chgData name="Sara Carluccio" userId="S::s.carluccio@eligovote.com::c632bf95-93f7-474c-8633-de0747a1f5bf" providerId="AD" clId="Web-{B3257605-1423-CA9C-2510-4E8CAE0C8046}" dt="2024-09-17T14:46:29.904" v="5"/>
          <ac:picMkLst>
            <pc:docMk/>
            <pc:sldMk cId="597364072" sldId="293"/>
            <ac:picMk id="9" creationId="{9B55E27E-A99F-9987-BE90-3C6DFE2BE9B2}"/>
          </ac:picMkLst>
        </pc:picChg>
      </pc:sldChg>
      <pc:sldChg chg="delSp modSp">
        <pc:chgData name="Sara Carluccio" userId="S::s.carluccio@eligovote.com::c632bf95-93f7-474c-8633-de0747a1f5bf" providerId="AD" clId="Web-{B3257605-1423-CA9C-2510-4E8CAE0C8046}" dt="2024-09-17T14:47:37.830" v="18"/>
        <pc:sldMkLst>
          <pc:docMk/>
          <pc:sldMk cId="2008250807" sldId="294"/>
        </pc:sldMkLst>
        <pc:picChg chg="mod">
          <ac:chgData name="Sara Carluccio" userId="S::s.carluccio@eligovote.com::c632bf95-93f7-474c-8633-de0747a1f5bf" providerId="AD" clId="Web-{B3257605-1423-CA9C-2510-4E8CAE0C8046}" dt="2024-09-17T14:47:37.830" v="18"/>
          <ac:picMkLst>
            <pc:docMk/>
            <pc:sldMk cId="2008250807" sldId="294"/>
            <ac:picMk id="5" creationId="{D671FA33-BD35-52B5-BF03-AF6115A80F55}"/>
          </ac:picMkLst>
        </pc:picChg>
        <pc:picChg chg="del">
          <ac:chgData name="Sara Carluccio" userId="S::s.carluccio@eligovote.com::c632bf95-93f7-474c-8633-de0747a1f5bf" providerId="AD" clId="Web-{B3257605-1423-CA9C-2510-4E8CAE0C8046}" dt="2024-09-17T14:47:14.907" v="14"/>
          <ac:picMkLst>
            <pc:docMk/>
            <pc:sldMk cId="2008250807" sldId="294"/>
            <ac:picMk id="7" creationId="{FFC75D7D-D19C-278A-E8B9-64781E1CF72A}"/>
          </ac:picMkLst>
        </pc:picChg>
      </pc:sldChg>
      <pc:sldChg chg="delSp modSp">
        <pc:chgData name="Sara Carluccio" userId="S::s.carluccio@eligovote.com::c632bf95-93f7-474c-8633-de0747a1f5bf" providerId="AD" clId="Web-{B3257605-1423-CA9C-2510-4E8CAE0C8046}" dt="2024-09-17T14:47:28.079" v="17"/>
        <pc:sldMkLst>
          <pc:docMk/>
          <pc:sldMk cId="646007026" sldId="295"/>
        </pc:sldMkLst>
        <pc:picChg chg="mod">
          <ac:chgData name="Sara Carluccio" userId="S::s.carluccio@eligovote.com::c632bf95-93f7-474c-8633-de0747a1f5bf" providerId="AD" clId="Web-{B3257605-1423-CA9C-2510-4E8CAE0C8046}" dt="2024-09-17T14:47:28.079" v="17"/>
          <ac:picMkLst>
            <pc:docMk/>
            <pc:sldMk cId="646007026" sldId="295"/>
            <ac:picMk id="5" creationId="{F0F632AD-9D3C-ED01-CDBB-58A28C957595}"/>
          </ac:picMkLst>
        </pc:picChg>
        <pc:picChg chg="del">
          <ac:chgData name="Sara Carluccio" userId="S::s.carluccio@eligovote.com::c632bf95-93f7-474c-8633-de0747a1f5bf" providerId="AD" clId="Web-{B3257605-1423-CA9C-2510-4E8CAE0C8046}" dt="2024-09-17T14:47:20.813" v="15"/>
          <ac:picMkLst>
            <pc:docMk/>
            <pc:sldMk cId="646007026" sldId="295"/>
            <ac:picMk id="6" creationId="{6831452B-9088-1DCC-9B31-C5AF6F9CC927}"/>
          </ac:picMkLst>
        </pc:picChg>
      </pc:sldChg>
      <pc:sldChg chg="delSp modSp">
        <pc:chgData name="Sara Carluccio" userId="S::s.carluccio@eligovote.com::c632bf95-93f7-474c-8633-de0747a1f5bf" providerId="AD" clId="Web-{B3257605-1423-CA9C-2510-4E8CAE0C8046}" dt="2024-09-17T14:48:08.098" v="21"/>
        <pc:sldMkLst>
          <pc:docMk/>
          <pc:sldMk cId="946852987" sldId="306"/>
        </pc:sldMkLst>
        <pc:picChg chg="mod">
          <ac:chgData name="Sara Carluccio" userId="S::s.carluccio@eligovote.com::c632bf95-93f7-474c-8633-de0747a1f5bf" providerId="AD" clId="Web-{B3257605-1423-CA9C-2510-4E8CAE0C8046}" dt="2024-09-17T14:48:08.098" v="21"/>
          <ac:picMkLst>
            <pc:docMk/>
            <pc:sldMk cId="946852987" sldId="306"/>
            <ac:picMk id="5" creationId="{582A7664-B705-3CA7-3418-223AFA4F31F6}"/>
          </ac:picMkLst>
        </pc:picChg>
        <pc:picChg chg="del">
          <ac:chgData name="Sara Carluccio" userId="S::s.carluccio@eligovote.com::c632bf95-93f7-474c-8633-de0747a1f5bf" providerId="AD" clId="Web-{B3257605-1423-CA9C-2510-4E8CAE0C8046}" dt="2024-09-17T14:48:01.004" v="20"/>
          <ac:picMkLst>
            <pc:docMk/>
            <pc:sldMk cId="946852987" sldId="306"/>
            <ac:picMk id="10" creationId="{874F4524-82D2-7E23-9365-906D8ADA6B50}"/>
          </ac:picMkLst>
        </pc:picChg>
      </pc:sldChg>
      <pc:sldChg chg="delSp modSp">
        <pc:chgData name="Sara Carluccio" userId="S::s.carluccio@eligovote.com::c632bf95-93f7-474c-8633-de0747a1f5bf" providerId="AD" clId="Web-{B3257605-1423-CA9C-2510-4E8CAE0C8046}" dt="2024-09-17T14:48:21.458" v="23"/>
        <pc:sldMkLst>
          <pc:docMk/>
          <pc:sldMk cId="2579606668" sldId="307"/>
        </pc:sldMkLst>
        <pc:picChg chg="mod">
          <ac:chgData name="Sara Carluccio" userId="S::s.carluccio@eligovote.com::c632bf95-93f7-474c-8633-de0747a1f5bf" providerId="AD" clId="Web-{B3257605-1423-CA9C-2510-4E8CAE0C8046}" dt="2024-09-17T14:48:21.458" v="23"/>
          <ac:picMkLst>
            <pc:docMk/>
            <pc:sldMk cId="2579606668" sldId="307"/>
            <ac:picMk id="4" creationId="{5ABEC35A-74D4-E1FC-86E7-112C848F7186}"/>
          </ac:picMkLst>
        </pc:picChg>
        <pc:picChg chg="del">
          <ac:chgData name="Sara Carluccio" userId="S::s.carluccio@eligovote.com::c632bf95-93f7-474c-8633-de0747a1f5bf" providerId="AD" clId="Web-{B3257605-1423-CA9C-2510-4E8CAE0C8046}" dt="2024-09-17T14:48:14.739" v="22"/>
          <ac:picMkLst>
            <pc:docMk/>
            <pc:sldMk cId="2579606668" sldId="307"/>
            <ac:picMk id="8" creationId="{27D7CCE4-AA85-C3A0-3EC2-AE212FD916CE}"/>
          </ac:picMkLst>
        </pc:picChg>
      </pc:sldChg>
    </pc:docChg>
  </pc:docChgLst>
  <pc:docChgLst>
    <pc:chgData name="Giorgia Monti" userId="S::g.monti@eligovote.com::ffb598c7-e853-41c3-ad80-76a291f1f3b1" providerId="AD" clId="Web-{DD377795-1455-7D56-9235-717495E89B62}"/>
    <pc:docChg chg="modSld">
      <pc:chgData name="Giorgia Monti" userId="S::g.monti@eligovote.com::ffb598c7-e853-41c3-ad80-76a291f1f3b1" providerId="AD" clId="Web-{DD377795-1455-7D56-9235-717495E89B62}" dt="2024-03-18T17:01:25.265" v="26" actId="1076"/>
      <pc:docMkLst>
        <pc:docMk/>
      </pc:docMkLst>
      <pc:sldChg chg="addSp delSp modSp">
        <pc:chgData name="Giorgia Monti" userId="S::g.monti@eligovote.com::ffb598c7-e853-41c3-ad80-76a291f1f3b1" providerId="AD" clId="Web-{DD377795-1455-7D56-9235-717495E89B62}" dt="2024-03-18T17:01:25.265" v="26" actId="1076"/>
        <pc:sldMkLst>
          <pc:docMk/>
          <pc:sldMk cId="2417013150" sldId="292"/>
        </pc:sldMkLst>
        <pc:grpChg chg="add del mod">
          <ac:chgData name="Giorgia Monti" userId="S::g.monti@eligovote.com::ffb598c7-e853-41c3-ad80-76a291f1f3b1" providerId="AD" clId="Web-{DD377795-1455-7D56-9235-717495E89B62}" dt="2024-03-18T17:01:23.140" v="25"/>
          <ac:grpSpMkLst>
            <pc:docMk/>
            <pc:sldMk cId="2417013150" sldId="292"/>
            <ac:grpSpMk id="5" creationId="{57482032-6113-9853-B367-875DFEC8B848}"/>
          </ac:grpSpMkLst>
        </pc:grpChg>
        <pc:grpChg chg="add mod">
          <ac:chgData name="Giorgia Monti" userId="S::g.monti@eligovote.com::ffb598c7-e853-41c3-ad80-76a291f1f3b1" providerId="AD" clId="Web-{DD377795-1455-7D56-9235-717495E89B62}" dt="2024-03-18T17:01:25.265" v="26" actId="1076"/>
          <ac:grpSpMkLst>
            <pc:docMk/>
            <pc:sldMk cId="2417013150" sldId="292"/>
            <ac:grpSpMk id="7" creationId="{BF903B28-CB99-7215-F485-F438657CB762}"/>
          </ac:grpSpMkLst>
        </pc:grpChg>
        <pc:picChg chg="mod topLvl">
          <ac:chgData name="Giorgia Monti" userId="S::g.monti@eligovote.com::ffb598c7-e853-41c3-ad80-76a291f1f3b1" providerId="AD" clId="Web-{DD377795-1455-7D56-9235-717495E89B62}" dt="2024-03-18T17:00:34.888" v="10"/>
          <ac:picMkLst>
            <pc:docMk/>
            <pc:sldMk cId="2417013150" sldId="292"/>
            <ac:picMk id="3" creationId="{7CF935E9-8000-FD56-8FC1-237795F50293}"/>
          </ac:picMkLst>
        </pc:picChg>
        <pc:picChg chg="add del mod topLvl">
          <ac:chgData name="Giorgia Monti" userId="S::g.monti@eligovote.com::ffb598c7-e853-41c3-ad80-76a291f1f3b1" providerId="AD" clId="Web-{DD377795-1455-7D56-9235-717495E89B62}" dt="2024-03-18T17:00:34.888" v="10"/>
          <ac:picMkLst>
            <pc:docMk/>
            <pc:sldMk cId="2417013150" sldId="292"/>
            <ac:picMk id="4" creationId="{828C2F6D-1A92-6C7C-0523-D944E201A898}"/>
          </ac:picMkLst>
        </pc:picChg>
        <pc:picChg chg="add del mod">
          <ac:chgData name="Giorgia Monti" userId="S::g.monti@eligovote.com::ffb598c7-e853-41c3-ad80-76a291f1f3b1" providerId="AD" clId="Web-{DD377795-1455-7D56-9235-717495E89B62}" dt="2024-03-18T17:00:56.139" v="17"/>
          <ac:picMkLst>
            <pc:docMk/>
            <pc:sldMk cId="2417013150" sldId="292"/>
            <ac:picMk id="6" creationId="{F078358D-A747-A09C-9F2A-2C7923F8E759}"/>
          </ac:picMkLst>
        </pc:picChg>
        <pc:picChg chg="add">
          <ac:chgData name="Giorgia Monti" userId="S::g.monti@eligovote.com::ffb598c7-e853-41c3-ad80-76a291f1f3b1" providerId="AD" clId="Web-{DD377795-1455-7D56-9235-717495E89B62}" dt="2024-03-18T17:01:00.405" v="18"/>
          <ac:picMkLst>
            <pc:docMk/>
            <pc:sldMk cId="2417013150" sldId="292"/>
            <ac:picMk id="8" creationId="{88815E64-EA23-A966-6E76-E7CA5D118903}"/>
          </ac:picMkLst>
        </pc:picChg>
        <pc:picChg chg="add">
          <ac:chgData name="Giorgia Monti" userId="S::g.monti@eligovote.com::ffb598c7-e853-41c3-ad80-76a291f1f3b1" providerId="AD" clId="Web-{DD377795-1455-7D56-9235-717495E89B62}" dt="2024-03-18T17:01:00.405" v="18"/>
          <ac:picMkLst>
            <pc:docMk/>
            <pc:sldMk cId="2417013150" sldId="292"/>
            <ac:picMk id="9" creationId="{A7BAA294-1C98-980C-26C5-41C895706DDB}"/>
          </ac:picMkLst>
        </pc:picChg>
      </pc:sldChg>
    </pc:docChg>
  </pc:docChgLst>
  <pc:docChgLst>
    <pc:chgData name="Giorgia Monti" userId="S::g.monti@eligovote.com::ffb598c7-e853-41c3-ad80-76a291f1f3b1" providerId="AD" clId="Web-{D02CCDBB-7E67-8039-E94E-4E81D04AE907}"/>
    <pc:docChg chg="modSld">
      <pc:chgData name="Giorgia Monti" userId="S::g.monti@eligovote.com::ffb598c7-e853-41c3-ad80-76a291f1f3b1" providerId="AD" clId="Web-{D02CCDBB-7E67-8039-E94E-4E81D04AE907}" dt="2024-03-19T08:37:55.338" v="30"/>
      <pc:docMkLst>
        <pc:docMk/>
      </pc:docMkLst>
      <pc:sldChg chg="addSp delSp modSp">
        <pc:chgData name="Giorgia Monti" userId="S::g.monti@eligovote.com::ffb598c7-e853-41c3-ad80-76a291f1f3b1" providerId="AD" clId="Web-{D02CCDBB-7E67-8039-E94E-4E81D04AE907}" dt="2024-03-19T08:37:55.338" v="30"/>
        <pc:sldMkLst>
          <pc:docMk/>
          <pc:sldMk cId="946852987" sldId="306"/>
        </pc:sldMkLst>
        <pc:picChg chg="add del mod">
          <ac:chgData name="Giorgia Monti" userId="S::g.monti@eligovote.com::ffb598c7-e853-41c3-ad80-76a291f1f3b1" providerId="AD" clId="Web-{D02CCDBB-7E67-8039-E94E-4E81D04AE907}" dt="2024-03-19T08:37:27.618" v="21"/>
          <ac:picMkLst>
            <pc:docMk/>
            <pc:sldMk cId="946852987" sldId="306"/>
            <ac:picMk id="2" creationId="{731382EB-14EE-D1E0-2790-0AF34A5997B1}"/>
          </ac:picMkLst>
        </pc:picChg>
        <pc:picChg chg="add del mod">
          <ac:chgData name="Giorgia Monti" userId="S::g.monti@eligovote.com::ffb598c7-e853-41c3-ad80-76a291f1f3b1" providerId="AD" clId="Web-{D02CCDBB-7E67-8039-E94E-4E81D04AE907}" dt="2024-03-19T08:37:54.822" v="29"/>
          <ac:picMkLst>
            <pc:docMk/>
            <pc:sldMk cId="946852987" sldId="306"/>
            <ac:picMk id="4" creationId="{316776D5-F202-1E6F-8B4C-31728AC876D4}"/>
          </ac:picMkLst>
        </pc:picChg>
        <pc:picChg chg="add del mod">
          <ac:chgData name="Giorgia Monti" userId="S::g.monti@eligovote.com::ffb598c7-e853-41c3-ad80-76a291f1f3b1" providerId="AD" clId="Web-{D02CCDBB-7E67-8039-E94E-4E81D04AE907}" dt="2024-03-19T08:37:49.869" v="28"/>
          <ac:picMkLst>
            <pc:docMk/>
            <pc:sldMk cId="946852987" sldId="306"/>
            <ac:picMk id="5" creationId="{582A7664-B705-3CA7-3418-223AFA4F31F6}"/>
          </ac:picMkLst>
        </pc:picChg>
        <pc:picChg chg="del mod">
          <ac:chgData name="Giorgia Monti" userId="S::g.monti@eligovote.com::ffb598c7-e853-41c3-ad80-76a291f1f3b1" providerId="AD" clId="Web-{D02CCDBB-7E67-8039-E94E-4E81D04AE907}" dt="2024-03-19T08:37:22.743" v="19"/>
          <ac:picMkLst>
            <pc:docMk/>
            <pc:sldMk cId="946852987" sldId="306"/>
            <ac:picMk id="7" creationId="{1662B0FE-ACAB-8CCF-1267-B07E09109FB6}"/>
          </ac:picMkLst>
        </pc:picChg>
        <pc:picChg chg="add del">
          <ac:chgData name="Giorgia Monti" userId="S::g.monti@eligovote.com::ffb598c7-e853-41c3-ad80-76a291f1f3b1" providerId="AD" clId="Web-{D02CCDBB-7E67-8039-E94E-4E81D04AE907}" dt="2024-03-19T08:37:48.009" v="27"/>
          <ac:picMkLst>
            <pc:docMk/>
            <pc:sldMk cId="946852987" sldId="306"/>
            <ac:picMk id="8" creationId="{F9B91552-5FC3-F0A2-38B8-7CD7BA297675}"/>
          </ac:picMkLst>
        </pc:picChg>
        <pc:picChg chg="add">
          <ac:chgData name="Giorgia Monti" userId="S::g.monti@eligovote.com::ffb598c7-e853-41c3-ad80-76a291f1f3b1" providerId="AD" clId="Web-{D02CCDBB-7E67-8039-E94E-4E81D04AE907}" dt="2024-03-19T08:37:55.338" v="30"/>
          <ac:picMkLst>
            <pc:docMk/>
            <pc:sldMk cId="946852987" sldId="306"/>
            <ac:picMk id="10" creationId="{874F4524-82D2-7E23-9365-906D8ADA6B50}"/>
          </ac:picMkLst>
        </pc:picChg>
      </pc:sldChg>
      <pc:sldChg chg="addSp delSp modSp">
        <pc:chgData name="Giorgia Monti" userId="S::g.monti@eligovote.com::ffb598c7-e853-41c3-ad80-76a291f1f3b1" providerId="AD" clId="Web-{D02CCDBB-7E67-8039-E94E-4E81D04AE907}" dt="2024-03-19T08:37:00.055" v="12"/>
        <pc:sldMkLst>
          <pc:docMk/>
          <pc:sldMk cId="2579606668" sldId="307"/>
        </pc:sldMkLst>
        <pc:grpChg chg="add del">
          <ac:chgData name="Giorgia Monti" userId="S::g.monti@eligovote.com::ffb598c7-e853-41c3-ad80-76a291f1f3b1" providerId="AD" clId="Web-{D02CCDBB-7E67-8039-E94E-4E81D04AE907}" dt="2024-03-19T08:36:04.240" v="3"/>
          <ac:grpSpMkLst>
            <pc:docMk/>
            <pc:sldMk cId="2579606668" sldId="307"/>
            <ac:grpSpMk id="2" creationId="{C5ACD003-8614-CC0D-809E-3D8CD5C9A163}"/>
          </ac:grpSpMkLst>
        </pc:grpChg>
        <pc:picChg chg="del topLvl">
          <ac:chgData name="Giorgia Monti" userId="S::g.monti@eligovote.com::ffb598c7-e853-41c3-ad80-76a291f1f3b1" providerId="AD" clId="Web-{D02CCDBB-7E67-8039-E94E-4E81D04AE907}" dt="2024-03-19T08:36:04.240" v="3"/>
          <ac:picMkLst>
            <pc:docMk/>
            <pc:sldMk cId="2579606668" sldId="307"/>
            <ac:picMk id="3" creationId="{FA05C8D5-B612-3332-FBED-59304A3FBF29}"/>
          </ac:picMkLst>
        </pc:picChg>
        <pc:picChg chg="mod topLvl">
          <ac:chgData name="Giorgia Monti" userId="S::g.monti@eligovote.com::ffb598c7-e853-41c3-ad80-76a291f1f3b1" providerId="AD" clId="Web-{D02CCDBB-7E67-8039-E94E-4E81D04AE907}" dt="2024-03-19T08:36:55.586" v="10" actId="1076"/>
          <ac:picMkLst>
            <pc:docMk/>
            <pc:sldMk cId="2579606668" sldId="307"/>
            <ac:picMk id="4" creationId="{5ABEC35A-74D4-E1FC-86E7-112C848F7186}"/>
          </ac:picMkLst>
        </pc:picChg>
        <pc:picChg chg="add del mod">
          <ac:chgData name="Giorgia Monti" userId="S::g.monti@eligovote.com::ffb598c7-e853-41c3-ad80-76a291f1f3b1" providerId="AD" clId="Web-{D02CCDBB-7E67-8039-E94E-4E81D04AE907}" dt="2024-03-19T08:36:57.039" v="11"/>
          <ac:picMkLst>
            <pc:docMk/>
            <pc:sldMk cId="2579606668" sldId="307"/>
            <ac:picMk id="6" creationId="{F2216035-BDF6-FB9A-C1CC-CCD86897BE0C}"/>
          </ac:picMkLst>
        </pc:picChg>
        <pc:picChg chg="add">
          <ac:chgData name="Giorgia Monti" userId="S::g.monti@eligovote.com::ffb598c7-e853-41c3-ad80-76a291f1f3b1" providerId="AD" clId="Web-{D02CCDBB-7E67-8039-E94E-4E81D04AE907}" dt="2024-03-19T08:37:00.055" v="12"/>
          <ac:picMkLst>
            <pc:docMk/>
            <pc:sldMk cId="2579606668" sldId="307"/>
            <ac:picMk id="8" creationId="{27D7CCE4-AA85-C3A0-3EC2-AE212FD916CE}"/>
          </ac:picMkLst>
        </pc:picChg>
      </pc:sldChg>
    </pc:docChg>
  </pc:docChgLst>
  <pc:docChgLst>
    <pc:chgData name="Sara Carluccio" userId="c632bf95-93f7-474c-8633-de0747a1f5bf" providerId="ADAL" clId="{EE8A4958-1762-4696-B245-C2E08CDB2633}"/>
    <pc:docChg chg="modSld">
      <pc:chgData name="Sara Carluccio" userId="c632bf95-93f7-474c-8633-de0747a1f5bf" providerId="ADAL" clId="{EE8A4958-1762-4696-B245-C2E08CDB2633}" dt="2024-05-31T11:10:43.611" v="8" actId="1076"/>
      <pc:docMkLst>
        <pc:docMk/>
      </pc:docMkLst>
      <pc:sldChg chg="modSp mod">
        <pc:chgData name="Sara Carluccio" userId="c632bf95-93f7-474c-8633-de0747a1f5bf" providerId="ADAL" clId="{EE8A4958-1762-4696-B245-C2E08CDB2633}" dt="2024-05-31T11:10:43.611" v="8" actId="1076"/>
        <pc:sldMkLst>
          <pc:docMk/>
          <pc:sldMk cId="2579606668" sldId="307"/>
        </pc:sldMkLst>
        <pc:picChg chg="mod">
          <ac:chgData name="Sara Carluccio" userId="c632bf95-93f7-474c-8633-de0747a1f5bf" providerId="ADAL" clId="{EE8A4958-1762-4696-B245-C2E08CDB2633}" dt="2024-05-31T11:10:39.718" v="7" actId="1076"/>
          <ac:picMkLst>
            <pc:docMk/>
            <pc:sldMk cId="2579606668" sldId="307"/>
            <ac:picMk id="4" creationId="{5ABEC35A-74D4-E1FC-86E7-112C848F7186}"/>
          </ac:picMkLst>
        </pc:picChg>
        <pc:picChg chg="mod">
          <ac:chgData name="Sara Carluccio" userId="c632bf95-93f7-474c-8633-de0747a1f5bf" providerId="ADAL" clId="{EE8A4958-1762-4696-B245-C2E08CDB2633}" dt="2024-05-31T11:10:43.611" v="8" actId="1076"/>
          <ac:picMkLst>
            <pc:docMk/>
            <pc:sldMk cId="2579606668" sldId="307"/>
            <ac:picMk id="8" creationId="{27D7CCE4-AA85-C3A0-3EC2-AE212FD916CE}"/>
          </ac:picMkLst>
        </pc:picChg>
      </pc:sldChg>
    </pc:docChg>
  </pc:docChgLst>
  <pc:docChgLst>
    <pc:chgData name="Valeria Delvecchio" userId="S::v.delvecchio@eligovote.com::53ca2598-f1c4-4ef4-be65-13579ed43fba" providerId="AD" clId="Web-{278DA1DA-9D30-E241-76A9-89A439688DB9}"/>
    <pc:docChg chg="addSld delSld modSld">
      <pc:chgData name="Valeria Delvecchio" userId="S::v.delvecchio@eligovote.com::53ca2598-f1c4-4ef4-be65-13579ed43fba" providerId="AD" clId="Web-{278DA1DA-9D30-E241-76A9-89A439688DB9}" dt="2024-02-08T09:48:16.905" v="136" actId="20577"/>
      <pc:docMkLst>
        <pc:docMk/>
      </pc:docMkLst>
      <pc:sldChg chg="modSp">
        <pc:chgData name="Valeria Delvecchio" userId="S::v.delvecchio@eligovote.com::53ca2598-f1c4-4ef4-be65-13579ed43fba" providerId="AD" clId="Web-{278DA1DA-9D30-E241-76A9-89A439688DB9}" dt="2024-02-08T09:30:42.113" v="12" actId="20577"/>
        <pc:sldMkLst>
          <pc:docMk/>
          <pc:sldMk cId="0" sldId="256"/>
        </pc:sldMkLst>
        <pc:spChg chg="mod">
          <ac:chgData name="Valeria Delvecchio" userId="S::v.delvecchio@eligovote.com::53ca2598-f1c4-4ef4-be65-13579ed43fba" providerId="AD" clId="Web-{278DA1DA-9D30-E241-76A9-89A439688DB9}" dt="2024-02-08T09:30:42.113" v="12" actId="20577"/>
          <ac:spMkLst>
            <pc:docMk/>
            <pc:sldMk cId="0" sldId="256"/>
            <ac:spMk id="570" creationId="{00000000-0000-0000-0000-000000000000}"/>
          </ac:spMkLst>
        </pc:spChg>
      </pc:sldChg>
      <pc:sldChg chg="del">
        <pc:chgData name="Valeria Delvecchio" userId="S::v.delvecchio@eligovote.com::53ca2598-f1c4-4ef4-be65-13579ed43fba" providerId="AD" clId="Web-{278DA1DA-9D30-E241-76A9-89A439688DB9}" dt="2024-02-08T09:34:19.759" v="13"/>
        <pc:sldMkLst>
          <pc:docMk/>
          <pc:sldMk cId="0" sldId="258"/>
        </pc:sldMkLst>
      </pc:sldChg>
      <pc:sldChg chg="modSp">
        <pc:chgData name="Valeria Delvecchio" userId="S::v.delvecchio@eligovote.com::53ca2598-f1c4-4ef4-be65-13579ed43fba" providerId="AD" clId="Web-{278DA1DA-9D30-E241-76A9-89A439688DB9}" dt="2024-02-08T09:35:18.917" v="19" actId="20577"/>
        <pc:sldMkLst>
          <pc:docMk/>
          <pc:sldMk cId="3512613612" sldId="291"/>
        </pc:sldMkLst>
        <pc:spChg chg="mod">
          <ac:chgData name="Valeria Delvecchio" userId="S::v.delvecchio@eligovote.com::53ca2598-f1c4-4ef4-be65-13579ed43fba" providerId="AD" clId="Web-{278DA1DA-9D30-E241-76A9-89A439688DB9}" dt="2024-02-08T09:35:18.917" v="19" actId="20577"/>
          <ac:spMkLst>
            <pc:docMk/>
            <pc:sldMk cId="3512613612" sldId="291"/>
            <ac:spMk id="793" creationId="{00000000-0000-0000-0000-000000000000}"/>
          </ac:spMkLst>
        </pc:spChg>
      </pc:sldChg>
      <pc:sldChg chg="modSp">
        <pc:chgData name="Valeria Delvecchio" userId="S::v.delvecchio@eligovote.com::53ca2598-f1c4-4ef4-be65-13579ed43fba" providerId="AD" clId="Web-{278DA1DA-9D30-E241-76A9-89A439688DB9}" dt="2024-02-08T09:35:45.917" v="21" actId="20577"/>
        <pc:sldMkLst>
          <pc:docMk/>
          <pc:sldMk cId="2417013150" sldId="292"/>
        </pc:sldMkLst>
        <pc:spChg chg="mod">
          <ac:chgData name="Valeria Delvecchio" userId="S::v.delvecchio@eligovote.com::53ca2598-f1c4-4ef4-be65-13579ed43fba" providerId="AD" clId="Web-{278DA1DA-9D30-E241-76A9-89A439688DB9}" dt="2024-02-08T09:35:45.917" v="21" actId="20577"/>
          <ac:spMkLst>
            <pc:docMk/>
            <pc:sldMk cId="2417013150" sldId="292"/>
            <ac:spMk id="793" creationId="{00000000-0000-0000-0000-000000000000}"/>
          </ac:spMkLst>
        </pc:spChg>
      </pc:sldChg>
      <pc:sldChg chg="modSp">
        <pc:chgData name="Valeria Delvecchio" userId="S::v.delvecchio@eligovote.com::53ca2598-f1c4-4ef4-be65-13579ed43fba" providerId="AD" clId="Web-{278DA1DA-9D30-E241-76A9-89A439688DB9}" dt="2024-02-08T09:47:20.732" v="129" actId="20577"/>
        <pc:sldMkLst>
          <pc:docMk/>
          <pc:sldMk cId="597364072" sldId="293"/>
        </pc:sldMkLst>
        <pc:spChg chg="mod">
          <ac:chgData name="Valeria Delvecchio" userId="S::v.delvecchio@eligovote.com::53ca2598-f1c4-4ef4-be65-13579ed43fba" providerId="AD" clId="Web-{278DA1DA-9D30-E241-76A9-89A439688DB9}" dt="2024-02-08T09:45:31.760" v="104" actId="14100"/>
          <ac:spMkLst>
            <pc:docMk/>
            <pc:sldMk cId="597364072" sldId="293"/>
            <ac:spMk id="793" creationId="{00000000-0000-0000-0000-000000000000}"/>
          </ac:spMkLst>
        </pc:spChg>
        <pc:spChg chg="mod">
          <ac:chgData name="Valeria Delvecchio" userId="S::v.delvecchio@eligovote.com::53ca2598-f1c4-4ef4-be65-13579ed43fba" providerId="AD" clId="Web-{278DA1DA-9D30-E241-76A9-89A439688DB9}" dt="2024-02-08T09:46:40.793" v="127" actId="20577"/>
          <ac:spMkLst>
            <pc:docMk/>
            <pc:sldMk cId="597364072" sldId="293"/>
            <ac:spMk id="794" creationId="{00000000-0000-0000-0000-000000000000}"/>
          </ac:spMkLst>
        </pc:spChg>
        <pc:spChg chg="mod">
          <ac:chgData name="Valeria Delvecchio" userId="S::v.delvecchio@eligovote.com::53ca2598-f1c4-4ef4-be65-13579ed43fba" providerId="AD" clId="Web-{278DA1DA-9D30-E241-76A9-89A439688DB9}" dt="2024-02-08T09:47:20.732" v="129" actId="20577"/>
          <ac:spMkLst>
            <pc:docMk/>
            <pc:sldMk cId="597364072" sldId="293"/>
            <ac:spMk id="795" creationId="{00000000-0000-0000-0000-000000000000}"/>
          </ac:spMkLst>
        </pc:spChg>
      </pc:sldChg>
      <pc:sldChg chg="modSp">
        <pc:chgData name="Valeria Delvecchio" userId="S::v.delvecchio@eligovote.com::53ca2598-f1c4-4ef4-be65-13579ed43fba" providerId="AD" clId="Web-{278DA1DA-9D30-E241-76A9-89A439688DB9}" dt="2024-02-08T09:48:16.905" v="136" actId="20577"/>
        <pc:sldMkLst>
          <pc:docMk/>
          <pc:sldMk cId="2008250807" sldId="294"/>
        </pc:sldMkLst>
        <pc:spChg chg="mod">
          <ac:chgData name="Valeria Delvecchio" userId="S::v.delvecchio@eligovote.com::53ca2598-f1c4-4ef4-be65-13579ed43fba" providerId="AD" clId="Web-{278DA1DA-9D30-E241-76A9-89A439688DB9}" dt="2024-02-08T09:48:16.905" v="136" actId="20577"/>
          <ac:spMkLst>
            <pc:docMk/>
            <pc:sldMk cId="2008250807" sldId="294"/>
            <ac:spMk id="795" creationId="{00000000-0000-0000-0000-000000000000}"/>
          </ac:spMkLst>
        </pc:spChg>
      </pc:sldChg>
      <pc:sldChg chg="delSp modSp add replId">
        <pc:chgData name="Valeria Delvecchio" userId="S::v.delvecchio@eligovote.com::53ca2598-f1c4-4ef4-be65-13579ed43fba" providerId="AD" clId="Web-{278DA1DA-9D30-E241-76A9-89A439688DB9}" dt="2024-02-08T09:40:40.565" v="79" actId="20577"/>
        <pc:sldMkLst>
          <pc:docMk/>
          <pc:sldMk cId="74740545" sldId="305"/>
        </pc:sldMkLst>
        <pc:spChg chg="mod">
          <ac:chgData name="Valeria Delvecchio" userId="S::v.delvecchio@eligovote.com::53ca2598-f1c4-4ef4-be65-13579ed43fba" providerId="AD" clId="Web-{278DA1DA-9D30-E241-76A9-89A439688DB9}" dt="2024-02-08T09:40:40.565" v="79" actId="20577"/>
          <ac:spMkLst>
            <pc:docMk/>
            <pc:sldMk cId="74740545" sldId="305"/>
            <ac:spMk id="793" creationId="{00000000-0000-0000-0000-000000000000}"/>
          </ac:spMkLst>
        </pc:spChg>
        <pc:spChg chg="mod">
          <ac:chgData name="Valeria Delvecchio" userId="S::v.delvecchio@eligovote.com::53ca2598-f1c4-4ef4-be65-13579ed43fba" providerId="AD" clId="Web-{278DA1DA-9D30-E241-76A9-89A439688DB9}" dt="2024-02-08T09:40:05.658" v="69" actId="14100"/>
          <ac:spMkLst>
            <pc:docMk/>
            <pc:sldMk cId="74740545" sldId="305"/>
            <ac:spMk id="794" creationId="{00000000-0000-0000-0000-000000000000}"/>
          </ac:spMkLst>
        </pc:spChg>
        <pc:spChg chg="mod">
          <ac:chgData name="Valeria Delvecchio" userId="S::v.delvecchio@eligovote.com::53ca2598-f1c4-4ef4-be65-13579ed43fba" providerId="AD" clId="Web-{278DA1DA-9D30-E241-76A9-89A439688DB9}" dt="2024-02-08T09:40:09.736" v="70" actId="1076"/>
          <ac:spMkLst>
            <pc:docMk/>
            <pc:sldMk cId="74740545" sldId="305"/>
            <ac:spMk id="795" creationId="{00000000-0000-0000-0000-000000000000}"/>
          </ac:spMkLst>
        </pc:spChg>
        <pc:picChg chg="del">
          <ac:chgData name="Valeria Delvecchio" userId="S::v.delvecchio@eligovote.com::53ca2598-f1c4-4ef4-be65-13579ed43fba" providerId="AD" clId="Web-{278DA1DA-9D30-E241-76A9-89A439688DB9}" dt="2024-02-08T09:36:57.357" v="24"/>
          <ac:picMkLst>
            <pc:docMk/>
            <pc:sldMk cId="74740545" sldId="305"/>
            <ac:picMk id="790" creationId="{00000000-0000-0000-0000-000000000000}"/>
          </ac:picMkLst>
        </pc:picChg>
        <pc:picChg chg="del">
          <ac:chgData name="Valeria Delvecchio" userId="S::v.delvecchio@eligovote.com::53ca2598-f1c4-4ef4-be65-13579ed43fba" providerId="AD" clId="Web-{278DA1DA-9D30-E241-76A9-89A439688DB9}" dt="2024-02-08T09:36:57.263" v="23"/>
          <ac:picMkLst>
            <pc:docMk/>
            <pc:sldMk cId="74740545" sldId="305"/>
            <ac:picMk id="791" creationId="{00000000-0000-0000-0000-000000000000}"/>
          </ac:picMkLst>
        </pc:picChg>
      </pc:sldChg>
    </pc:docChg>
  </pc:docChgLst>
  <pc:docChgLst>
    <pc:chgData name="Giorgia Monti" userId="S::g.monti@eligovote.com::ffb598c7-e853-41c3-ad80-76a291f1f3b1" providerId="AD" clId="Web-{5B01F842-D746-4991-A6C6-DFA16786C457}"/>
    <pc:docChg chg="modSld">
      <pc:chgData name="Giorgia Monti" userId="S::g.monti@eligovote.com::ffb598c7-e853-41c3-ad80-76a291f1f3b1" providerId="AD" clId="Web-{5B01F842-D746-4991-A6C6-DFA16786C457}" dt="2024-03-18T17:09:05.164" v="1"/>
      <pc:docMkLst>
        <pc:docMk/>
      </pc:docMkLst>
      <pc:sldChg chg="delSp">
        <pc:chgData name="Giorgia Monti" userId="S::g.monti@eligovote.com::ffb598c7-e853-41c3-ad80-76a291f1f3b1" providerId="AD" clId="Web-{5B01F842-D746-4991-A6C6-DFA16786C457}" dt="2024-03-18T17:09:05.164" v="1"/>
        <pc:sldMkLst>
          <pc:docMk/>
          <pc:sldMk cId="597364072" sldId="293"/>
        </pc:sldMkLst>
        <pc:grpChg chg="del">
          <ac:chgData name="Giorgia Monti" userId="S::g.monti@eligovote.com::ffb598c7-e853-41c3-ad80-76a291f1f3b1" providerId="AD" clId="Web-{5B01F842-D746-4991-A6C6-DFA16786C457}" dt="2024-03-18T17:09:05.164" v="1"/>
          <ac:grpSpMkLst>
            <pc:docMk/>
            <pc:sldMk cId="597364072" sldId="293"/>
            <ac:grpSpMk id="8" creationId="{E8CD79A6-BF04-B966-1F87-FD3C412FCFB1}"/>
          </ac:grpSpMkLst>
        </pc:grpChg>
        <pc:picChg chg="del">
          <ac:chgData name="Giorgia Monti" userId="S::g.monti@eligovote.com::ffb598c7-e853-41c3-ad80-76a291f1f3b1" providerId="AD" clId="Web-{5B01F842-D746-4991-A6C6-DFA16786C457}" dt="2024-03-18T17:09:03.835" v="0"/>
          <ac:picMkLst>
            <pc:docMk/>
            <pc:sldMk cId="597364072" sldId="293"/>
            <ac:picMk id="11" creationId="{4338E875-6227-0958-62FD-2D547D7C2942}"/>
          </ac:picMkLst>
        </pc:picChg>
      </pc:sldChg>
    </pc:docChg>
  </pc:docChgLst>
  <pc:docChgLst>
    <pc:chgData name="Giorgia Monti" userId="S::g.monti@eligovote.com::ffb598c7-e853-41c3-ad80-76a291f1f3b1" providerId="AD" clId="Web-{CFC47AF5-8D30-48D7-964F-E9645CE12899}"/>
    <pc:docChg chg="modSld">
      <pc:chgData name="Giorgia Monti" userId="S::g.monti@eligovote.com::ffb598c7-e853-41c3-ad80-76a291f1f3b1" providerId="AD" clId="Web-{CFC47AF5-8D30-48D7-964F-E9645CE12899}" dt="2024-03-18T16:59:16.227" v="4"/>
      <pc:docMkLst>
        <pc:docMk/>
      </pc:docMkLst>
      <pc:sldChg chg="modSp">
        <pc:chgData name="Giorgia Monti" userId="S::g.monti@eligovote.com::ffb598c7-e853-41c3-ad80-76a291f1f3b1" providerId="AD" clId="Web-{CFC47AF5-8D30-48D7-964F-E9645CE12899}" dt="2024-03-18T16:58:43.663" v="2" actId="1076"/>
        <pc:sldMkLst>
          <pc:docMk/>
          <pc:sldMk cId="3512613612" sldId="291"/>
        </pc:sldMkLst>
        <pc:grpChg chg="mod">
          <ac:chgData name="Giorgia Monti" userId="S::g.monti@eligovote.com::ffb598c7-e853-41c3-ad80-76a291f1f3b1" providerId="AD" clId="Web-{CFC47AF5-8D30-48D7-964F-E9645CE12899}" dt="2024-03-18T16:58:43.663" v="2" actId="1076"/>
          <ac:grpSpMkLst>
            <pc:docMk/>
            <pc:sldMk cId="3512613612" sldId="291"/>
            <ac:grpSpMk id="6" creationId="{49FEDC28-4814-9C2C-2632-01ACC1EFFF0D}"/>
          </ac:grpSpMkLst>
        </pc:grpChg>
      </pc:sldChg>
      <pc:sldChg chg="delSp">
        <pc:chgData name="Giorgia Monti" userId="S::g.monti@eligovote.com::ffb598c7-e853-41c3-ad80-76a291f1f3b1" providerId="AD" clId="Web-{CFC47AF5-8D30-48D7-964F-E9645CE12899}" dt="2024-03-18T16:59:16.227" v="4"/>
        <pc:sldMkLst>
          <pc:docMk/>
          <pc:sldMk cId="2417013150" sldId="292"/>
        </pc:sldMkLst>
        <pc:picChg chg="del">
          <ac:chgData name="Giorgia Monti" userId="S::g.monti@eligovote.com::ffb598c7-e853-41c3-ad80-76a291f1f3b1" providerId="AD" clId="Web-{CFC47AF5-8D30-48D7-964F-E9645CE12899}" dt="2024-03-18T16:59:16.227" v="4"/>
          <ac:picMkLst>
            <pc:docMk/>
            <pc:sldMk cId="2417013150" sldId="292"/>
            <ac:picMk id="790" creationId="{00000000-0000-0000-0000-000000000000}"/>
          </ac:picMkLst>
        </pc:picChg>
        <pc:picChg chg="del">
          <ac:chgData name="Giorgia Monti" userId="S::g.monti@eligovote.com::ffb598c7-e853-41c3-ad80-76a291f1f3b1" providerId="AD" clId="Web-{CFC47AF5-8D30-48D7-964F-E9645CE12899}" dt="2024-03-18T16:59:15.055" v="3"/>
          <ac:picMkLst>
            <pc:docMk/>
            <pc:sldMk cId="2417013150" sldId="292"/>
            <ac:picMk id="791" creationId="{00000000-0000-0000-0000-000000000000}"/>
          </ac:picMkLst>
        </pc:picChg>
      </pc:sldChg>
    </pc:docChg>
  </pc:docChgLst>
  <pc:docChgLst>
    <pc:chgData name="Valeria Delvecchio" userId="S::v.delvecchio@eligovote.com::53ca2598-f1c4-4ef4-be65-13579ed43fba" providerId="AD" clId="Web-{D51991CC-C6AF-6833-EE9C-99934B53AC83}"/>
    <pc:docChg chg="modSld">
      <pc:chgData name="Valeria Delvecchio" userId="S::v.delvecchio@eligovote.com::53ca2598-f1c4-4ef4-be65-13579ed43fba" providerId="AD" clId="Web-{D51991CC-C6AF-6833-EE9C-99934B53AC83}" dt="2024-03-19T08:55:42.478" v="109" actId="20577"/>
      <pc:docMkLst>
        <pc:docMk/>
      </pc:docMkLst>
      <pc:sldChg chg="modSp">
        <pc:chgData name="Valeria Delvecchio" userId="S::v.delvecchio@eligovote.com::53ca2598-f1c4-4ef4-be65-13579ed43fba" providerId="AD" clId="Web-{D51991CC-C6AF-6833-EE9C-99934B53AC83}" dt="2024-03-19T08:55:42.478" v="109" actId="20577"/>
        <pc:sldMkLst>
          <pc:docMk/>
          <pc:sldMk cId="946852987" sldId="306"/>
        </pc:sldMkLst>
        <pc:spChg chg="mod">
          <ac:chgData name="Valeria Delvecchio" userId="S::v.delvecchio@eligovote.com::53ca2598-f1c4-4ef4-be65-13579ed43fba" providerId="AD" clId="Web-{D51991CC-C6AF-6833-EE9C-99934B53AC83}" dt="2024-03-19T08:55:42.478" v="109" actId="20577"/>
          <ac:spMkLst>
            <pc:docMk/>
            <pc:sldMk cId="946852987" sldId="306"/>
            <ac:spMk id="795" creationId="{00000000-0000-0000-0000-000000000000}"/>
          </ac:spMkLst>
        </pc:spChg>
      </pc:sldChg>
    </pc:docChg>
  </pc:docChgLst>
  <pc:docChgLst>
    <pc:chgData name="Valeria Delvecchio" userId="S::v.delvecchio@eligovote.com::53ca2598-f1c4-4ef4-be65-13579ed43fba" providerId="AD" clId="Web-{1182815E-8ACA-35F7-A1E3-4379CF9D8F35}"/>
    <pc:docChg chg="addSld delSld modSld">
      <pc:chgData name="Valeria Delvecchio" userId="S::v.delvecchio@eligovote.com::53ca2598-f1c4-4ef4-be65-13579ed43fba" providerId="AD" clId="Web-{1182815E-8ACA-35F7-A1E3-4379CF9D8F35}" dt="2024-02-08T10:09:45.005" v="138" actId="1076"/>
      <pc:docMkLst>
        <pc:docMk/>
      </pc:docMkLst>
      <pc:sldChg chg="modSp">
        <pc:chgData name="Valeria Delvecchio" userId="S::v.delvecchio@eligovote.com::53ca2598-f1c4-4ef4-be65-13579ed43fba" providerId="AD" clId="Web-{1182815E-8ACA-35F7-A1E3-4379CF9D8F35}" dt="2024-02-08T09:50:38.196" v="28" actId="20577"/>
        <pc:sldMkLst>
          <pc:docMk/>
          <pc:sldMk cId="2008250807" sldId="294"/>
        </pc:sldMkLst>
        <pc:spChg chg="mod">
          <ac:chgData name="Valeria Delvecchio" userId="S::v.delvecchio@eligovote.com::53ca2598-f1c4-4ef4-be65-13579ed43fba" providerId="AD" clId="Web-{1182815E-8ACA-35F7-A1E3-4379CF9D8F35}" dt="2024-02-08T09:50:28.696" v="26" actId="14100"/>
          <ac:spMkLst>
            <pc:docMk/>
            <pc:sldMk cId="2008250807" sldId="294"/>
            <ac:spMk id="793" creationId="{00000000-0000-0000-0000-000000000000}"/>
          </ac:spMkLst>
        </pc:spChg>
        <pc:spChg chg="mod">
          <ac:chgData name="Valeria Delvecchio" userId="S::v.delvecchio@eligovote.com::53ca2598-f1c4-4ef4-be65-13579ed43fba" providerId="AD" clId="Web-{1182815E-8ACA-35F7-A1E3-4379CF9D8F35}" dt="2024-02-08T09:49:16.722" v="7" actId="20577"/>
          <ac:spMkLst>
            <pc:docMk/>
            <pc:sldMk cId="2008250807" sldId="294"/>
            <ac:spMk id="794" creationId="{00000000-0000-0000-0000-000000000000}"/>
          </ac:spMkLst>
        </pc:spChg>
        <pc:spChg chg="mod">
          <ac:chgData name="Valeria Delvecchio" userId="S::v.delvecchio@eligovote.com::53ca2598-f1c4-4ef4-be65-13579ed43fba" providerId="AD" clId="Web-{1182815E-8ACA-35F7-A1E3-4379CF9D8F35}" dt="2024-02-08T09:50:38.196" v="28" actId="20577"/>
          <ac:spMkLst>
            <pc:docMk/>
            <pc:sldMk cId="2008250807" sldId="294"/>
            <ac:spMk id="795" creationId="{00000000-0000-0000-0000-000000000000}"/>
          </ac:spMkLst>
        </pc:spChg>
      </pc:sldChg>
      <pc:sldChg chg="modSp">
        <pc:chgData name="Valeria Delvecchio" userId="S::v.delvecchio@eligovote.com::53ca2598-f1c4-4ef4-be65-13579ed43fba" providerId="AD" clId="Web-{1182815E-8ACA-35F7-A1E3-4379CF9D8F35}" dt="2024-02-08T10:05:47.802" v="65" actId="20577"/>
        <pc:sldMkLst>
          <pc:docMk/>
          <pc:sldMk cId="646007026" sldId="295"/>
        </pc:sldMkLst>
        <pc:spChg chg="mod">
          <ac:chgData name="Valeria Delvecchio" userId="S::v.delvecchio@eligovote.com::53ca2598-f1c4-4ef4-be65-13579ed43fba" providerId="AD" clId="Web-{1182815E-8ACA-35F7-A1E3-4379CF9D8F35}" dt="2024-02-08T10:03:47.247" v="62" actId="1076"/>
          <ac:spMkLst>
            <pc:docMk/>
            <pc:sldMk cId="646007026" sldId="295"/>
            <ac:spMk id="793" creationId="{00000000-0000-0000-0000-000000000000}"/>
          </ac:spMkLst>
        </pc:spChg>
        <pc:spChg chg="mod">
          <ac:chgData name="Valeria Delvecchio" userId="S::v.delvecchio@eligovote.com::53ca2598-f1c4-4ef4-be65-13579ed43fba" providerId="AD" clId="Web-{1182815E-8ACA-35F7-A1E3-4379CF9D8F35}" dt="2024-02-08T10:03:37.356" v="61" actId="1076"/>
          <ac:spMkLst>
            <pc:docMk/>
            <pc:sldMk cId="646007026" sldId="295"/>
            <ac:spMk id="794" creationId="{00000000-0000-0000-0000-000000000000}"/>
          </ac:spMkLst>
        </pc:spChg>
        <pc:spChg chg="mod">
          <ac:chgData name="Valeria Delvecchio" userId="S::v.delvecchio@eligovote.com::53ca2598-f1c4-4ef4-be65-13579ed43fba" providerId="AD" clId="Web-{1182815E-8ACA-35F7-A1E3-4379CF9D8F35}" dt="2024-02-08T10:05:47.802" v="65" actId="20577"/>
          <ac:spMkLst>
            <pc:docMk/>
            <pc:sldMk cId="646007026" sldId="295"/>
            <ac:spMk id="795" creationId="{00000000-0000-0000-0000-000000000000}"/>
          </ac:spMkLst>
        </pc:spChg>
      </pc:sldChg>
      <pc:sldChg chg="del">
        <pc:chgData name="Valeria Delvecchio" userId="S::v.delvecchio@eligovote.com::53ca2598-f1c4-4ef4-be65-13579ed43fba" providerId="AD" clId="Web-{1182815E-8ACA-35F7-A1E3-4379CF9D8F35}" dt="2024-02-08T10:09:22.379" v="137"/>
        <pc:sldMkLst>
          <pc:docMk/>
          <pc:sldMk cId="1936876170" sldId="296"/>
        </pc:sldMkLst>
      </pc:sldChg>
      <pc:sldChg chg="del">
        <pc:chgData name="Valeria Delvecchio" userId="S::v.delvecchio@eligovote.com::53ca2598-f1c4-4ef4-be65-13579ed43fba" providerId="AD" clId="Web-{1182815E-8ACA-35F7-A1E3-4379CF9D8F35}" dt="2024-02-08T10:09:22.379" v="136"/>
        <pc:sldMkLst>
          <pc:docMk/>
          <pc:sldMk cId="2176969006" sldId="297"/>
        </pc:sldMkLst>
      </pc:sldChg>
      <pc:sldChg chg="del">
        <pc:chgData name="Valeria Delvecchio" userId="S::v.delvecchio@eligovote.com::53ca2598-f1c4-4ef4-be65-13579ed43fba" providerId="AD" clId="Web-{1182815E-8ACA-35F7-A1E3-4379CF9D8F35}" dt="2024-02-08T10:09:22.379" v="135"/>
        <pc:sldMkLst>
          <pc:docMk/>
          <pc:sldMk cId="2609789635" sldId="300"/>
        </pc:sldMkLst>
      </pc:sldChg>
      <pc:sldChg chg="del">
        <pc:chgData name="Valeria Delvecchio" userId="S::v.delvecchio@eligovote.com::53ca2598-f1c4-4ef4-be65-13579ed43fba" providerId="AD" clId="Web-{1182815E-8ACA-35F7-A1E3-4379CF9D8F35}" dt="2024-02-08T10:09:22.379" v="134"/>
        <pc:sldMkLst>
          <pc:docMk/>
          <pc:sldMk cId="3037131377" sldId="301"/>
        </pc:sldMkLst>
      </pc:sldChg>
      <pc:sldChg chg="modSp">
        <pc:chgData name="Valeria Delvecchio" userId="S::v.delvecchio@eligovote.com::53ca2598-f1c4-4ef4-be65-13579ed43fba" providerId="AD" clId="Web-{1182815E-8ACA-35F7-A1E3-4379CF9D8F35}" dt="2024-02-08T10:09:45.005" v="138" actId="1076"/>
        <pc:sldMkLst>
          <pc:docMk/>
          <pc:sldMk cId="589571818" sldId="302"/>
        </pc:sldMkLst>
        <pc:spChg chg="mod">
          <ac:chgData name="Valeria Delvecchio" userId="S::v.delvecchio@eligovote.com::53ca2598-f1c4-4ef4-be65-13579ed43fba" providerId="AD" clId="Web-{1182815E-8ACA-35F7-A1E3-4379CF9D8F35}" dt="2024-02-08T10:09:45.005" v="138" actId="1076"/>
          <ac:spMkLst>
            <pc:docMk/>
            <pc:sldMk cId="589571818" sldId="302"/>
            <ac:spMk id="793" creationId="{00000000-0000-0000-0000-000000000000}"/>
          </ac:spMkLst>
        </pc:spChg>
      </pc:sldChg>
      <pc:sldChg chg="del">
        <pc:chgData name="Valeria Delvecchio" userId="S::v.delvecchio@eligovote.com::53ca2598-f1c4-4ef4-be65-13579ed43fba" providerId="AD" clId="Web-{1182815E-8ACA-35F7-A1E3-4379CF9D8F35}" dt="2024-02-08T10:09:22.379" v="133"/>
        <pc:sldMkLst>
          <pc:docMk/>
          <pc:sldMk cId="1060727859" sldId="303"/>
        </pc:sldMkLst>
      </pc:sldChg>
      <pc:sldChg chg="del">
        <pc:chgData name="Valeria Delvecchio" userId="S::v.delvecchio@eligovote.com::53ca2598-f1c4-4ef4-be65-13579ed43fba" providerId="AD" clId="Web-{1182815E-8ACA-35F7-A1E3-4379CF9D8F35}" dt="2024-02-08T10:09:22.379" v="132"/>
        <pc:sldMkLst>
          <pc:docMk/>
          <pc:sldMk cId="3674942104" sldId="304"/>
        </pc:sldMkLst>
      </pc:sldChg>
      <pc:sldChg chg="modSp add replId">
        <pc:chgData name="Valeria Delvecchio" userId="S::v.delvecchio@eligovote.com::53ca2598-f1c4-4ef4-be65-13579ed43fba" providerId="AD" clId="Web-{1182815E-8ACA-35F7-A1E3-4379CF9D8F35}" dt="2024-02-08T10:08:43.267" v="131" actId="20577"/>
        <pc:sldMkLst>
          <pc:docMk/>
          <pc:sldMk cId="946852987" sldId="306"/>
        </pc:sldMkLst>
        <pc:spChg chg="mod">
          <ac:chgData name="Valeria Delvecchio" userId="S::v.delvecchio@eligovote.com::53ca2598-f1c4-4ef4-be65-13579ed43fba" providerId="AD" clId="Web-{1182815E-8ACA-35F7-A1E3-4379CF9D8F35}" dt="2024-02-08T10:06:02.725" v="71" actId="20577"/>
          <ac:spMkLst>
            <pc:docMk/>
            <pc:sldMk cId="946852987" sldId="306"/>
            <ac:spMk id="793" creationId="{00000000-0000-0000-0000-000000000000}"/>
          </ac:spMkLst>
        </pc:spChg>
        <pc:spChg chg="mod">
          <ac:chgData name="Valeria Delvecchio" userId="S::v.delvecchio@eligovote.com::53ca2598-f1c4-4ef4-be65-13579ed43fba" providerId="AD" clId="Web-{1182815E-8ACA-35F7-A1E3-4379CF9D8F35}" dt="2024-02-08T10:06:09.992" v="82" actId="20577"/>
          <ac:spMkLst>
            <pc:docMk/>
            <pc:sldMk cId="946852987" sldId="306"/>
            <ac:spMk id="794" creationId="{00000000-0000-0000-0000-000000000000}"/>
          </ac:spMkLst>
        </pc:spChg>
        <pc:spChg chg="mod">
          <ac:chgData name="Valeria Delvecchio" userId="S::v.delvecchio@eligovote.com::53ca2598-f1c4-4ef4-be65-13579ed43fba" providerId="AD" clId="Web-{1182815E-8ACA-35F7-A1E3-4379CF9D8F35}" dt="2024-02-08T10:08:43.267" v="131" actId="20577"/>
          <ac:spMkLst>
            <pc:docMk/>
            <pc:sldMk cId="946852987" sldId="306"/>
            <ac:spMk id="795" creationId="{00000000-0000-0000-0000-000000000000}"/>
          </ac:spMkLst>
        </pc:spChg>
      </pc:sldChg>
      <pc:sldChg chg="modSp add replId">
        <pc:chgData name="Valeria Delvecchio" userId="S::v.delvecchio@eligovote.com::53ca2598-f1c4-4ef4-be65-13579ed43fba" providerId="AD" clId="Web-{1182815E-8ACA-35F7-A1E3-4379CF9D8F35}" dt="2024-02-08T10:08:26.844" v="129" actId="20577"/>
        <pc:sldMkLst>
          <pc:docMk/>
          <pc:sldMk cId="2579606668" sldId="307"/>
        </pc:sldMkLst>
        <pc:spChg chg="mod">
          <ac:chgData name="Valeria Delvecchio" userId="S::v.delvecchio@eligovote.com::53ca2598-f1c4-4ef4-be65-13579ed43fba" providerId="AD" clId="Web-{1182815E-8ACA-35F7-A1E3-4379CF9D8F35}" dt="2024-02-08T10:07:30.574" v="102" actId="20577"/>
          <ac:spMkLst>
            <pc:docMk/>
            <pc:sldMk cId="2579606668" sldId="307"/>
            <ac:spMk id="793" creationId="{00000000-0000-0000-0000-000000000000}"/>
          </ac:spMkLst>
        </pc:spChg>
        <pc:spChg chg="mod">
          <ac:chgData name="Valeria Delvecchio" userId="S::v.delvecchio@eligovote.com::53ca2598-f1c4-4ef4-be65-13579ed43fba" providerId="AD" clId="Web-{1182815E-8ACA-35F7-A1E3-4379CF9D8F35}" dt="2024-02-08T10:07:49.451" v="115" actId="20577"/>
          <ac:spMkLst>
            <pc:docMk/>
            <pc:sldMk cId="2579606668" sldId="307"/>
            <ac:spMk id="794" creationId="{00000000-0000-0000-0000-000000000000}"/>
          </ac:spMkLst>
        </pc:spChg>
        <pc:spChg chg="mod">
          <ac:chgData name="Valeria Delvecchio" userId="S::v.delvecchio@eligovote.com::53ca2598-f1c4-4ef4-be65-13579ed43fba" providerId="AD" clId="Web-{1182815E-8ACA-35F7-A1E3-4379CF9D8F35}" dt="2024-02-08T10:08:26.844" v="129" actId="20577"/>
          <ac:spMkLst>
            <pc:docMk/>
            <pc:sldMk cId="2579606668" sldId="307"/>
            <ac:spMk id="79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68" name="Shape 56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tel:+028051131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hyperlink" Target="mailto:contact@idtech.it" TargetMode="Externa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tel:+028051131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hyperlink" Target="mailto:contact@idtech.it" TargetMode="Externa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over presentazione">
    <p:bg>
      <p:bgPr>
        <a:solidFill>
          <a:srgbClr val="5407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" descr="Immagine"/>
          <p:cNvPicPr>
            <a:picLocks noChangeAspect="1"/>
          </p:cNvPicPr>
          <p:nvPr/>
        </p:nvPicPr>
        <p:blipFill>
          <a:blip r:embed="rId2">
            <a:alphaModFix amt="19800"/>
          </a:blip>
          <a:stretch>
            <a:fillRect/>
          </a:stretch>
        </p:blipFill>
        <p:spPr>
          <a:xfrm>
            <a:off x="-3175050" y="33030"/>
            <a:ext cx="32258100" cy="3224274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Nome del documento…"/>
          <p:cNvSpPr txBox="1">
            <a:spLocks noGrp="1"/>
          </p:cNvSpPr>
          <p:nvPr>
            <p:ph type="body" sz="half" idx="21"/>
          </p:nvPr>
        </p:nvSpPr>
        <p:spPr>
          <a:xfrm>
            <a:off x="701484" y="384492"/>
            <a:ext cx="16193390" cy="43948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3000" spc="-260">
                <a:solidFill>
                  <a:srgbClr val="FFFFFF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Nome del documento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3000" spc="-260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Cliente</a:t>
            </a:r>
          </a:p>
        </p:txBody>
      </p:sp>
      <p:sp>
        <p:nvSpPr>
          <p:cNvPr id="13" name="Data 00/00/0000"/>
          <p:cNvSpPr txBox="1">
            <a:spLocks noGrp="1"/>
          </p:cNvSpPr>
          <p:nvPr>
            <p:ph type="body" sz="quarter" idx="22"/>
          </p:nvPr>
        </p:nvSpPr>
        <p:spPr>
          <a:xfrm>
            <a:off x="752284" y="12458700"/>
            <a:ext cx="2668169" cy="482601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>
              <a:buSz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t> Data 00/00/0000</a:t>
            </a:r>
          </a:p>
        </p:txBody>
      </p:sp>
      <p:pic>
        <p:nvPicPr>
          <p:cNvPr id="14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12123" y="14666768"/>
            <a:ext cx="4118653" cy="12941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mmagine" descr="Immagin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52495" y="11839362"/>
            <a:ext cx="3578282" cy="1124354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immagin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4" name="Ciotola di insalata con riso saltato, uova sode e bacchette"/>
          <p:cNvSpPr>
            <a:spLocks noGrp="1"/>
          </p:cNvSpPr>
          <p:nvPr>
            <p:ph type="pic" idx="21"/>
          </p:nvPr>
        </p:nvSpPr>
        <p:spPr>
          <a:xfrm>
            <a:off x="9086225" y="-486619"/>
            <a:ext cx="17982644" cy="1438611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5" name="Titolo del soggetto…"/>
          <p:cNvSpPr txBox="1">
            <a:spLocks noGrp="1"/>
          </p:cNvSpPr>
          <p:nvPr>
            <p:ph type="body" sz="quarter" idx="22"/>
          </p:nvPr>
        </p:nvSpPr>
        <p:spPr>
          <a:xfrm>
            <a:off x="779065" y="804068"/>
            <a:ext cx="10479665" cy="19465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825500">
              <a:lnSpc>
                <a:spcPct val="8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Titolo del soggetto</a:t>
            </a:r>
          </a:p>
          <a:p>
            <a:pPr marL="0" indent="0" defTabSz="825500">
              <a:lnSpc>
                <a:spcPct val="8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nella foto</a:t>
            </a:r>
          </a:p>
        </p:txBody>
      </p:sp>
      <p:sp>
        <p:nvSpPr>
          <p:cNvPr id="96" name="Nome della caratteristica…"/>
          <p:cNvSpPr txBox="1">
            <a:spLocks noGrp="1"/>
          </p:cNvSpPr>
          <p:nvPr>
            <p:ph type="body" sz="quarter" idx="23"/>
          </p:nvPr>
        </p:nvSpPr>
        <p:spPr>
          <a:xfrm>
            <a:off x="777984" y="3314911"/>
            <a:ext cx="10481828" cy="325080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  <a:defRPr sz="3000"/>
            </a:pPr>
            <a:r>
              <a:t>Nome della caratteristica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  <a:defRPr sz="3000"/>
            </a:pPr>
            <a:r>
              <a:t>Nome della caratteristica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  <a:defRPr sz="3000"/>
            </a:pPr>
            <a:r>
              <a:t>Nome della caratteristica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  <a:defRPr sz="3000"/>
            </a:pPr>
            <a:r>
              <a:t>Nome della caratteristica</a:t>
            </a:r>
          </a:p>
        </p:txBody>
      </p:sp>
      <p:pic>
        <p:nvPicPr>
          <p:cNvPr id="97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immagin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0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896" y="12250405"/>
            <a:ext cx="708790" cy="708453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Ciotola di insalata con riso saltato, uova sode e bacchette"/>
          <p:cNvSpPr>
            <a:spLocks noGrp="1"/>
          </p:cNvSpPr>
          <p:nvPr>
            <p:ph type="pic" idx="21"/>
          </p:nvPr>
        </p:nvSpPr>
        <p:spPr>
          <a:xfrm>
            <a:off x="-661246" y="-4016269"/>
            <a:ext cx="25706295" cy="2056503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7" name="Titolo del soggetto nella foto"/>
          <p:cNvSpPr txBox="1">
            <a:spLocks noGrp="1"/>
          </p:cNvSpPr>
          <p:nvPr>
            <p:ph type="body" sz="quarter" idx="22"/>
          </p:nvPr>
        </p:nvSpPr>
        <p:spPr>
          <a:xfrm>
            <a:off x="779065" y="804068"/>
            <a:ext cx="16601462" cy="12246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825500">
              <a:lnSpc>
                <a:spcPct val="8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Titolo del soggetto nella foto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bg>
      <p:bgPr>
        <a:solidFill>
          <a:srgbClr val="FEF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5" name="Questo è un titolo che cattura l’attenzione."/>
          <p:cNvSpPr txBox="1">
            <a:spLocks noGrp="1"/>
          </p:cNvSpPr>
          <p:nvPr>
            <p:ph type="body" sz="quarter" idx="21"/>
          </p:nvPr>
        </p:nvSpPr>
        <p:spPr>
          <a:xfrm>
            <a:off x="3987758" y="5312092"/>
            <a:ext cx="16408484" cy="3091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9000" spc="-180">
                <a:solidFill>
                  <a:srgbClr val="540716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 che cattura l’attenzione.</a:t>
            </a:r>
          </a:p>
        </p:txBody>
      </p:sp>
      <p:pic>
        <p:nvPicPr>
          <p:cNvPr id="116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24" y="12579536"/>
            <a:ext cx="1276844" cy="4012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24" name="Questo è un paragrafo da utilizzare per le  intestazioni o le presentazioni di un argomento. Questo è un paragrafo da utilizzare per le  intestazioni o le presentazioni di un argomento. Questo è un paragrafo da utilizzare per le  intestazioni o le presen"/>
          <p:cNvSpPr txBox="1">
            <a:spLocks noGrp="1"/>
          </p:cNvSpPr>
          <p:nvPr>
            <p:ph type="body" idx="21"/>
          </p:nvPr>
        </p:nvSpPr>
        <p:spPr>
          <a:xfrm>
            <a:off x="752284" y="455612"/>
            <a:ext cx="22017718" cy="70643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7600" spc="-152">
                <a:solidFill>
                  <a:srgbClr val="473E31"/>
                </a:solidFill>
                <a:latin typeface="Aspekta 550"/>
                <a:ea typeface="Aspekta 550"/>
                <a:cs typeface="Aspekta 550"/>
                <a:sym typeface="Aspekta 550"/>
              </a:defRPr>
            </a:lvl1pPr>
          </a:lstStyle>
          <a:p>
            <a:r>
              <a:t>Questo è un paragrafo da utilizzare per le  intestazioni o le presentazioni di un argomento. Questo è un paragrafo da utilizzare per le  intestazioni o le presentazioni di un argomento. Questo è un paragrafo da utilizzare per le  intestazioni o le presentazioni di un argomento. </a:t>
            </a:r>
          </a:p>
        </p:txBody>
      </p:sp>
      <p:pic>
        <p:nvPicPr>
          <p:cNvPr id="12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33" name="Obiettivi"/>
          <p:cNvSpPr txBox="1">
            <a:spLocks noGrp="1"/>
          </p:cNvSpPr>
          <p:nvPr>
            <p:ph type="body" sz="quarter" idx="21"/>
          </p:nvPr>
        </p:nvSpPr>
        <p:spPr>
          <a:xfrm>
            <a:off x="3786356" y="5158580"/>
            <a:ext cx="16309836" cy="9099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825500">
              <a:lnSpc>
                <a:spcPct val="8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Obiettivi</a:t>
            </a:r>
          </a:p>
        </p:txBody>
      </p:sp>
      <p:sp>
        <p:nvSpPr>
          <p:cNvPr id="134" name="Nome obiettivo…"/>
          <p:cNvSpPr txBox="1">
            <a:spLocks noGrp="1"/>
          </p:cNvSpPr>
          <p:nvPr>
            <p:ph type="body" sz="quarter" idx="22"/>
          </p:nvPr>
        </p:nvSpPr>
        <p:spPr>
          <a:xfrm>
            <a:off x="3776940" y="6381553"/>
            <a:ext cx="16830120" cy="217586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  <a:defRPr sz="3000">
                <a:solidFill>
                  <a:srgbClr val="5E5E5E"/>
                </a:solidFill>
              </a:defRPr>
            </a:pPr>
            <a:r>
              <a:t>Nome obiettivo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  <a:defRPr sz="3000">
                <a:solidFill>
                  <a:srgbClr val="5E5E5E"/>
                </a:solidFill>
              </a:defRPr>
            </a:pPr>
            <a:r>
              <a:t>Nome obiettivo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  <a:defRPr sz="3000">
                <a:solidFill>
                  <a:srgbClr val="5E5E5E"/>
                </a:solidFill>
              </a:defRPr>
            </a:pPr>
            <a:r>
              <a:t>Nome obiettivo</a:t>
            </a:r>
          </a:p>
        </p:txBody>
      </p:sp>
      <p:pic>
        <p:nvPicPr>
          <p:cNvPr id="13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lie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43" name="Clienti"/>
          <p:cNvSpPr txBox="1">
            <a:spLocks noGrp="1"/>
          </p:cNvSpPr>
          <p:nvPr>
            <p:ph type="body" sz="quarter" idx="21"/>
          </p:nvPr>
        </p:nvSpPr>
        <p:spPr>
          <a:xfrm>
            <a:off x="753665" y="778668"/>
            <a:ext cx="7487048" cy="143351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Clienti</a:t>
            </a:r>
          </a:p>
        </p:txBody>
      </p:sp>
      <p:sp>
        <p:nvSpPr>
          <p:cNvPr id="144" name="Immagine"/>
          <p:cNvSpPr>
            <a:spLocks noGrp="1"/>
          </p:cNvSpPr>
          <p:nvPr>
            <p:ph type="pic" sz="quarter" idx="22"/>
          </p:nvPr>
        </p:nvSpPr>
        <p:spPr>
          <a:xfrm>
            <a:off x="2009775" y="25281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Immagine"/>
          <p:cNvSpPr>
            <a:spLocks noGrp="1"/>
          </p:cNvSpPr>
          <p:nvPr>
            <p:ph type="pic" sz="quarter" idx="23"/>
          </p:nvPr>
        </p:nvSpPr>
        <p:spPr>
          <a:xfrm>
            <a:off x="6276975" y="25281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Immagine"/>
          <p:cNvSpPr>
            <a:spLocks noGrp="1"/>
          </p:cNvSpPr>
          <p:nvPr>
            <p:ph type="pic" sz="quarter" idx="24"/>
          </p:nvPr>
        </p:nvSpPr>
        <p:spPr>
          <a:xfrm>
            <a:off x="10544175" y="25281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Immagine"/>
          <p:cNvSpPr>
            <a:spLocks noGrp="1"/>
          </p:cNvSpPr>
          <p:nvPr>
            <p:ph type="pic" sz="quarter" idx="25"/>
          </p:nvPr>
        </p:nvSpPr>
        <p:spPr>
          <a:xfrm>
            <a:off x="14811375" y="25281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8" name="Immagine"/>
          <p:cNvSpPr>
            <a:spLocks noGrp="1"/>
          </p:cNvSpPr>
          <p:nvPr>
            <p:ph type="pic" sz="quarter" idx="26"/>
          </p:nvPr>
        </p:nvSpPr>
        <p:spPr>
          <a:xfrm>
            <a:off x="19078575" y="25281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9" name="Immagine"/>
          <p:cNvSpPr>
            <a:spLocks noGrp="1"/>
          </p:cNvSpPr>
          <p:nvPr>
            <p:ph type="pic" sz="quarter" idx="27"/>
          </p:nvPr>
        </p:nvSpPr>
        <p:spPr>
          <a:xfrm>
            <a:off x="2009775" y="43569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0" name="Immagine"/>
          <p:cNvSpPr>
            <a:spLocks noGrp="1"/>
          </p:cNvSpPr>
          <p:nvPr>
            <p:ph type="pic" sz="quarter" idx="28"/>
          </p:nvPr>
        </p:nvSpPr>
        <p:spPr>
          <a:xfrm>
            <a:off x="6276975" y="43569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1" name="Immagine"/>
          <p:cNvSpPr>
            <a:spLocks noGrp="1"/>
          </p:cNvSpPr>
          <p:nvPr>
            <p:ph type="pic" sz="quarter" idx="29"/>
          </p:nvPr>
        </p:nvSpPr>
        <p:spPr>
          <a:xfrm>
            <a:off x="10544175" y="43569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2" name="Immagine"/>
          <p:cNvSpPr>
            <a:spLocks noGrp="1"/>
          </p:cNvSpPr>
          <p:nvPr>
            <p:ph type="pic" sz="quarter" idx="30"/>
          </p:nvPr>
        </p:nvSpPr>
        <p:spPr>
          <a:xfrm>
            <a:off x="14811375" y="43569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3" name="Immagine"/>
          <p:cNvSpPr>
            <a:spLocks noGrp="1"/>
          </p:cNvSpPr>
          <p:nvPr>
            <p:ph type="pic" sz="quarter" idx="31"/>
          </p:nvPr>
        </p:nvSpPr>
        <p:spPr>
          <a:xfrm>
            <a:off x="19078575" y="43569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4" name="Immagine"/>
          <p:cNvSpPr>
            <a:spLocks noGrp="1"/>
          </p:cNvSpPr>
          <p:nvPr>
            <p:ph type="pic" sz="quarter" idx="32"/>
          </p:nvPr>
        </p:nvSpPr>
        <p:spPr>
          <a:xfrm>
            <a:off x="2009775" y="61857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Immagine"/>
          <p:cNvSpPr>
            <a:spLocks noGrp="1"/>
          </p:cNvSpPr>
          <p:nvPr>
            <p:ph type="pic" sz="quarter" idx="33"/>
          </p:nvPr>
        </p:nvSpPr>
        <p:spPr>
          <a:xfrm>
            <a:off x="6276975" y="61857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6" name="Immagine"/>
          <p:cNvSpPr>
            <a:spLocks noGrp="1"/>
          </p:cNvSpPr>
          <p:nvPr>
            <p:ph type="pic" sz="quarter" idx="34"/>
          </p:nvPr>
        </p:nvSpPr>
        <p:spPr>
          <a:xfrm>
            <a:off x="10544175" y="61857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7" name="Immagine"/>
          <p:cNvSpPr>
            <a:spLocks noGrp="1"/>
          </p:cNvSpPr>
          <p:nvPr>
            <p:ph type="pic" sz="quarter" idx="35"/>
          </p:nvPr>
        </p:nvSpPr>
        <p:spPr>
          <a:xfrm>
            <a:off x="14811375" y="61857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8" name="Immagine"/>
          <p:cNvSpPr>
            <a:spLocks noGrp="1"/>
          </p:cNvSpPr>
          <p:nvPr>
            <p:ph type="pic" sz="quarter" idx="36"/>
          </p:nvPr>
        </p:nvSpPr>
        <p:spPr>
          <a:xfrm>
            <a:off x="19078575" y="61857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9" name="Immagine"/>
          <p:cNvSpPr>
            <a:spLocks noGrp="1"/>
          </p:cNvSpPr>
          <p:nvPr>
            <p:ph type="pic" sz="quarter" idx="37"/>
          </p:nvPr>
        </p:nvSpPr>
        <p:spPr>
          <a:xfrm>
            <a:off x="2009775" y="80145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0" name="Immagine"/>
          <p:cNvSpPr>
            <a:spLocks noGrp="1"/>
          </p:cNvSpPr>
          <p:nvPr>
            <p:ph type="pic" sz="quarter" idx="38"/>
          </p:nvPr>
        </p:nvSpPr>
        <p:spPr>
          <a:xfrm>
            <a:off x="6276975" y="80145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1" name="Immagine"/>
          <p:cNvSpPr>
            <a:spLocks noGrp="1"/>
          </p:cNvSpPr>
          <p:nvPr>
            <p:ph type="pic" sz="quarter" idx="39"/>
          </p:nvPr>
        </p:nvSpPr>
        <p:spPr>
          <a:xfrm>
            <a:off x="10544175" y="80145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2" name="Immagine"/>
          <p:cNvSpPr>
            <a:spLocks noGrp="1"/>
          </p:cNvSpPr>
          <p:nvPr>
            <p:ph type="pic" sz="quarter" idx="40"/>
          </p:nvPr>
        </p:nvSpPr>
        <p:spPr>
          <a:xfrm>
            <a:off x="14811375" y="80145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3" name="Immagine"/>
          <p:cNvSpPr>
            <a:spLocks noGrp="1"/>
          </p:cNvSpPr>
          <p:nvPr>
            <p:ph type="pic" sz="quarter" idx="41"/>
          </p:nvPr>
        </p:nvSpPr>
        <p:spPr>
          <a:xfrm>
            <a:off x="19078575" y="80145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4" name="Immagine"/>
          <p:cNvSpPr>
            <a:spLocks noGrp="1"/>
          </p:cNvSpPr>
          <p:nvPr>
            <p:ph type="pic" sz="quarter" idx="42"/>
          </p:nvPr>
        </p:nvSpPr>
        <p:spPr>
          <a:xfrm>
            <a:off x="2009775" y="98433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5" name="Immagine"/>
          <p:cNvSpPr>
            <a:spLocks noGrp="1"/>
          </p:cNvSpPr>
          <p:nvPr>
            <p:ph type="pic" sz="quarter" idx="43"/>
          </p:nvPr>
        </p:nvSpPr>
        <p:spPr>
          <a:xfrm>
            <a:off x="6276975" y="98433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6" name="Immagine"/>
          <p:cNvSpPr>
            <a:spLocks noGrp="1"/>
          </p:cNvSpPr>
          <p:nvPr>
            <p:ph type="pic" sz="quarter" idx="44"/>
          </p:nvPr>
        </p:nvSpPr>
        <p:spPr>
          <a:xfrm>
            <a:off x="10544175" y="98433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7" name="Immagine"/>
          <p:cNvSpPr>
            <a:spLocks noGrp="1"/>
          </p:cNvSpPr>
          <p:nvPr>
            <p:ph type="pic" sz="quarter" idx="45"/>
          </p:nvPr>
        </p:nvSpPr>
        <p:spPr>
          <a:xfrm>
            <a:off x="14811375" y="98433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8" name="Immagine"/>
          <p:cNvSpPr>
            <a:spLocks noGrp="1"/>
          </p:cNvSpPr>
          <p:nvPr>
            <p:ph type="pic" sz="quarter" idx="46"/>
          </p:nvPr>
        </p:nvSpPr>
        <p:spPr>
          <a:xfrm>
            <a:off x="19078575" y="98433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169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Ingraziamenti e contatti">
    <p:bg>
      <p:bgPr>
        <a:solidFill>
          <a:srgbClr val="5407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Immagine" descr="Immagine"/>
          <p:cNvPicPr>
            <a:picLocks noChangeAspect="1"/>
          </p:cNvPicPr>
          <p:nvPr/>
        </p:nvPicPr>
        <p:blipFill>
          <a:blip r:embed="rId2">
            <a:alphaModFix amt="19800"/>
          </a:blip>
          <a:stretch>
            <a:fillRect/>
          </a:stretch>
        </p:blipFill>
        <p:spPr>
          <a:xfrm>
            <a:off x="5046073" y="-7373224"/>
            <a:ext cx="32258100" cy="32242740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Viale Monte Nero 17, Milano +02 80511 31 contact@eligovote.com…"/>
          <p:cNvSpPr txBox="1">
            <a:spLocks noGrp="1"/>
          </p:cNvSpPr>
          <p:nvPr>
            <p:ph type="body" sz="quarter" idx="21"/>
          </p:nvPr>
        </p:nvSpPr>
        <p:spPr>
          <a:xfrm>
            <a:off x="728520" y="10673395"/>
            <a:ext cx="7953640" cy="2456816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indent="0">
              <a:buSzTx/>
              <a:buNone/>
              <a:defRPr sz="2200">
                <a:solidFill>
                  <a:srgbClr val="FFFFFF"/>
                </a:solidFill>
              </a:defRPr>
            </a:pPr>
            <a:r>
              <a:t>Viale Monte Nero 17, Milano</a:t>
            </a:r>
            <a:br/>
            <a:r>
              <a:rPr u="sng">
                <a:latin typeface="Roboto"/>
                <a:ea typeface="Roboto"/>
                <a:cs typeface="Roboto"/>
                <a:sym typeface="Roboto"/>
                <a:hlinkClick r:id="rId3"/>
              </a:rPr>
              <a:t>+02 80511 31</a:t>
            </a:r>
            <a:br>
              <a:rPr u="sng"/>
            </a:br>
            <a:r>
              <a:rPr u="sng">
                <a:latin typeface="Roboto"/>
                <a:ea typeface="Roboto"/>
                <a:cs typeface="Roboto"/>
                <a:sym typeface="Roboto"/>
                <a:hlinkClick r:id="rId4"/>
              </a:rPr>
              <a:t>contact@eligovote.com</a:t>
            </a:r>
          </a:p>
          <a:p>
            <a:pPr marL="0" indent="0">
              <a:buSzTx/>
              <a:buNone/>
              <a:defRPr sz="2200">
                <a:solidFill>
                  <a:srgbClr val="FFFFFF"/>
                </a:solidFill>
              </a:defRPr>
            </a:pPr>
            <a:r>
              <a:t>Copyright © 2024 ELIGO | ID Technology S.r.l. </a:t>
            </a:r>
            <a:br/>
            <a:r>
              <a:t>P.IVA: 11240660156</a:t>
            </a:r>
          </a:p>
        </p:txBody>
      </p:sp>
      <p:pic>
        <p:nvPicPr>
          <p:cNvPr id="178" name="Immagine" descr="Immagin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895" y="9083462"/>
            <a:ext cx="3578282" cy="1124354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Ingraziamenti e contatti 2">
    <p:bg>
      <p:bgPr>
        <a:solidFill>
          <a:srgbClr val="5407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Immagine" descr="Immagine"/>
          <p:cNvPicPr>
            <a:picLocks noChangeAspect="1"/>
          </p:cNvPicPr>
          <p:nvPr/>
        </p:nvPicPr>
        <p:blipFill>
          <a:blip r:embed="rId2">
            <a:alphaModFix amt="19800"/>
          </a:blip>
          <a:stretch>
            <a:fillRect/>
          </a:stretch>
        </p:blipFill>
        <p:spPr>
          <a:xfrm>
            <a:off x="-3212722" y="847899"/>
            <a:ext cx="32258100" cy="32242740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Viale Monte Nero 17, Milano +02 80511 31 contact@eligovote.com…"/>
          <p:cNvSpPr txBox="1">
            <a:spLocks noGrp="1"/>
          </p:cNvSpPr>
          <p:nvPr>
            <p:ph type="body" sz="quarter" idx="21"/>
          </p:nvPr>
        </p:nvSpPr>
        <p:spPr>
          <a:xfrm>
            <a:off x="728520" y="10673395"/>
            <a:ext cx="7953640" cy="2456816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indent="0">
              <a:buSzTx/>
              <a:buNone/>
              <a:defRPr sz="2200">
                <a:solidFill>
                  <a:srgbClr val="FFFFFF"/>
                </a:solidFill>
              </a:defRPr>
            </a:pPr>
            <a:r>
              <a:t>Viale Monte Nero 17, Milano</a:t>
            </a:r>
            <a:br/>
            <a:r>
              <a:rPr u="sng">
                <a:latin typeface="Roboto"/>
                <a:ea typeface="Roboto"/>
                <a:cs typeface="Roboto"/>
                <a:sym typeface="Roboto"/>
                <a:hlinkClick r:id="rId3"/>
              </a:rPr>
              <a:t>+02 80511 31</a:t>
            </a:r>
            <a:br>
              <a:rPr u="sng"/>
            </a:br>
            <a:r>
              <a:rPr u="sng">
                <a:latin typeface="Roboto"/>
                <a:ea typeface="Roboto"/>
                <a:cs typeface="Roboto"/>
                <a:sym typeface="Roboto"/>
                <a:hlinkClick r:id="rId4"/>
              </a:rPr>
              <a:t>contact@eligovote.com</a:t>
            </a:r>
          </a:p>
          <a:p>
            <a:pPr marL="0" indent="0">
              <a:buSzTx/>
              <a:buNone/>
              <a:defRPr sz="2200">
                <a:solidFill>
                  <a:srgbClr val="FFFFFF"/>
                </a:solidFill>
              </a:defRPr>
            </a:pPr>
            <a:r>
              <a:t>Copyright © 2024 ELIGO | ID Technology S.r.l. </a:t>
            </a:r>
            <a:br/>
            <a:r>
              <a:t>P.IVA: 11240660156</a:t>
            </a:r>
          </a:p>
        </p:txBody>
      </p:sp>
      <p:pic>
        <p:nvPicPr>
          <p:cNvPr id="188" name="Immagine" descr="Immagin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895" y="9083462"/>
            <a:ext cx="3578282" cy="1124354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Nome Cognome Job title +39 0123456789 nome@mail.com"/>
          <p:cNvSpPr txBox="1">
            <a:spLocks noGrp="1"/>
          </p:cNvSpPr>
          <p:nvPr>
            <p:ph type="body" sz="quarter" idx="22"/>
          </p:nvPr>
        </p:nvSpPr>
        <p:spPr>
          <a:xfrm>
            <a:off x="753665" y="778668"/>
            <a:ext cx="3333057" cy="274478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400">
                <a:solidFill>
                  <a:srgbClr val="FFFFFF"/>
                </a:solidFill>
              </a:defRPr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rPr>
              <a:t>Job title</a:t>
            </a:r>
            <a:br>
              <a:rPr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rPr>
            </a:br>
            <a:r>
              <a:rPr u="sng">
                <a:latin typeface="Roboto"/>
                <a:ea typeface="Roboto"/>
                <a:cs typeface="Roboto"/>
                <a:sym typeface="Roboto"/>
                <a:hlinkClick r:id="rId3"/>
              </a:rPr>
              <a:t>+39 0123456789</a:t>
            </a:r>
            <a:br/>
            <a:r>
              <a:t>nome@mail.com</a:t>
            </a:r>
          </a:p>
        </p:txBody>
      </p:sp>
      <p:sp>
        <p:nvSpPr>
          <p:cNvPr id="190" name="Nome Cognome Job title +39 0123456789 nome@mail.com"/>
          <p:cNvSpPr txBox="1">
            <a:spLocks noGrp="1"/>
          </p:cNvSpPr>
          <p:nvPr>
            <p:ph type="body" sz="quarter" idx="23"/>
          </p:nvPr>
        </p:nvSpPr>
        <p:spPr>
          <a:xfrm>
            <a:off x="4716065" y="778668"/>
            <a:ext cx="3333057" cy="274478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400">
                <a:solidFill>
                  <a:srgbClr val="FFFFFF"/>
                </a:solidFill>
              </a:defRPr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rPr>
              <a:t>Job title</a:t>
            </a:r>
            <a:br>
              <a:rPr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rPr>
            </a:br>
            <a:r>
              <a:rPr u="sng">
                <a:latin typeface="Roboto"/>
                <a:ea typeface="Roboto"/>
                <a:cs typeface="Roboto"/>
                <a:sym typeface="Roboto"/>
                <a:hlinkClick r:id="rId3"/>
              </a:rPr>
              <a:t>+39 0123456789</a:t>
            </a:r>
            <a:br/>
            <a:r>
              <a:t>nome@mail.com</a:t>
            </a:r>
          </a:p>
        </p:txBody>
      </p:sp>
      <p:sp>
        <p:nvSpPr>
          <p:cNvPr id="191" name="Nome Cognome Job title +39 0123456789 nome@mail.com"/>
          <p:cNvSpPr txBox="1">
            <a:spLocks noGrp="1"/>
          </p:cNvSpPr>
          <p:nvPr>
            <p:ph type="body" sz="quarter" idx="24"/>
          </p:nvPr>
        </p:nvSpPr>
        <p:spPr>
          <a:xfrm>
            <a:off x="8678465" y="778668"/>
            <a:ext cx="3333057" cy="274478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400">
                <a:solidFill>
                  <a:srgbClr val="FFFFFF"/>
                </a:solidFill>
              </a:defRPr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rPr>
              <a:t>Job title</a:t>
            </a:r>
            <a:br>
              <a:rPr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rPr>
            </a:br>
            <a:r>
              <a:rPr u="sng">
                <a:latin typeface="Roboto"/>
                <a:ea typeface="Roboto"/>
                <a:cs typeface="Roboto"/>
                <a:sym typeface="Roboto"/>
                <a:hlinkClick r:id="rId3"/>
              </a:rPr>
              <a:t>+39 0123456789</a:t>
            </a:r>
            <a:br/>
            <a:r>
              <a:t>nome@mail.com</a:t>
            </a:r>
          </a:p>
        </p:txBody>
      </p:sp>
      <p:sp>
        <p:nvSpPr>
          <p:cNvPr id="192" name="Nome Cognome Job title +39 0123456789 nome@mail.com"/>
          <p:cNvSpPr txBox="1">
            <a:spLocks noGrp="1"/>
          </p:cNvSpPr>
          <p:nvPr>
            <p:ph type="body" sz="quarter" idx="25"/>
          </p:nvPr>
        </p:nvSpPr>
        <p:spPr>
          <a:xfrm>
            <a:off x="12640865" y="778668"/>
            <a:ext cx="3333057" cy="274478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400">
                <a:solidFill>
                  <a:srgbClr val="FFFFFF"/>
                </a:solidFill>
              </a:defRPr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rPr>
              <a:t>Job title</a:t>
            </a:r>
            <a:br>
              <a:rPr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rPr>
            </a:br>
            <a:r>
              <a:rPr u="sng">
                <a:latin typeface="Roboto"/>
                <a:ea typeface="Roboto"/>
                <a:cs typeface="Roboto"/>
                <a:sym typeface="Roboto"/>
                <a:hlinkClick r:id="rId3"/>
              </a:rPr>
              <a:t>+39 0123456789</a:t>
            </a:r>
            <a:br/>
            <a:r>
              <a:t>nome@mail.com</a:t>
            </a:r>
          </a:p>
        </p:txBody>
      </p:sp>
      <p:sp>
        <p:nvSpPr>
          <p:cNvPr id="19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lenco ico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01" name="Risorsa 2@2x-100.jpg"/>
          <p:cNvSpPr>
            <a:spLocks noGrp="1"/>
          </p:cNvSpPr>
          <p:nvPr>
            <p:ph type="pic" sz="quarter" idx="21"/>
          </p:nvPr>
        </p:nvSpPr>
        <p:spPr>
          <a:xfrm>
            <a:off x="13763947" y="2113039"/>
            <a:ext cx="1646735" cy="1646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02" name="Caratteristica"/>
          <p:cNvSpPr txBox="1">
            <a:spLocks noGrp="1"/>
          </p:cNvSpPr>
          <p:nvPr>
            <p:ph type="body" sz="quarter" idx="22"/>
          </p:nvPr>
        </p:nvSpPr>
        <p:spPr>
          <a:xfrm>
            <a:off x="11734296" y="3845109"/>
            <a:ext cx="5706037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03" name="Breve descrizione della caratteristica, breve descrizione della caratteristica."/>
          <p:cNvSpPr txBox="1">
            <a:spLocks noGrp="1"/>
          </p:cNvSpPr>
          <p:nvPr>
            <p:ph type="body" sz="quarter" idx="23"/>
          </p:nvPr>
        </p:nvSpPr>
        <p:spPr>
          <a:xfrm>
            <a:off x="12123581" y="4644821"/>
            <a:ext cx="4927467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04" name="Risorsa 4@2x.png"/>
          <p:cNvSpPr>
            <a:spLocks noGrp="1"/>
          </p:cNvSpPr>
          <p:nvPr>
            <p:ph type="pic" sz="quarter" idx="24"/>
          </p:nvPr>
        </p:nvSpPr>
        <p:spPr>
          <a:xfrm>
            <a:off x="19786761" y="2113039"/>
            <a:ext cx="1666108" cy="1646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05" name="Caratteristica"/>
          <p:cNvSpPr txBox="1">
            <a:spLocks noGrp="1"/>
          </p:cNvSpPr>
          <p:nvPr>
            <p:ph type="body" sz="quarter" idx="25"/>
          </p:nvPr>
        </p:nvSpPr>
        <p:spPr>
          <a:xfrm>
            <a:off x="17794430" y="3845109"/>
            <a:ext cx="5650771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06" name="Risorsa 3@2x.png"/>
          <p:cNvSpPr>
            <a:spLocks noGrp="1"/>
          </p:cNvSpPr>
          <p:nvPr>
            <p:ph type="pic" sz="quarter" idx="26"/>
          </p:nvPr>
        </p:nvSpPr>
        <p:spPr>
          <a:xfrm>
            <a:off x="13750131" y="7492279"/>
            <a:ext cx="1646734" cy="16467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07" name="Caratteristica"/>
          <p:cNvSpPr txBox="1">
            <a:spLocks noGrp="1"/>
          </p:cNvSpPr>
          <p:nvPr>
            <p:ph type="body" sz="quarter" idx="27"/>
          </p:nvPr>
        </p:nvSpPr>
        <p:spPr>
          <a:xfrm>
            <a:off x="11720480" y="9224349"/>
            <a:ext cx="5706037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08" name="Breve descrizione della caratteristica, breve descrizione della caratteristica."/>
          <p:cNvSpPr txBox="1">
            <a:spLocks noGrp="1"/>
          </p:cNvSpPr>
          <p:nvPr>
            <p:ph type="body" sz="quarter" idx="28"/>
          </p:nvPr>
        </p:nvSpPr>
        <p:spPr>
          <a:xfrm>
            <a:off x="12091609" y="10024061"/>
            <a:ext cx="4963780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09" name="Risorsa 5@2x.png"/>
          <p:cNvSpPr>
            <a:spLocks noGrp="1"/>
          </p:cNvSpPr>
          <p:nvPr>
            <p:ph type="pic" sz="quarter" idx="29"/>
          </p:nvPr>
        </p:nvSpPr>
        <p:spPr>
          <a:xfrm>
            <a:off x="19782631" y="7492279"/>
            <a:ext cx="1646734" cy="16467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0" name="Caratteristica"/>
          <p:cNvSpPr txBox="1">
            <a:spLocks noGrp="1"/>
          </p:cNvSpPr>
          <p:nvPr>
            <p:ph type="body" sz="quarter" idx="30"/>
          </p:nvPr>
        </p:nvSpPr>
        <p:spPr>
          <a:xfrm>
            <a:off x="17784681" y="9224349"/>
            <a:ext cx="564263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11" name="Linea"/>
          <p:cNvSpPr/>
          <p:nvPr/>
        </p:nvSpPr>
        <p:spPr>
          <a:xfrm flipH="1" flipV="1">
            <a:off x="17584092" y="1797396"/>
            <a:ext cx="38945" cy="10121207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12" name="Linea"/>
          <p:cNvSpPr/>
          <p:nvPr/>
        </p:nvSpPr>
        <p:spPr>
          <a:xfrm>
            <a:off x="11580497" y="6858000"/>
            <a:ext cx="12046136" cy="0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13" name="Breve descrizione della caratteristica, breve descrizione della caratteristica."/>
          <p:cNvSpPr txBox="1">
            <a:spLocks noGrp="1"/>
          </p:cNvSpPr>
          <p:nvPr>
            <p:ph type="body" sz="quarter" idx="31"/>
          </p:nvPr>
        </p:nvSpPr>
        <p:spPr>
          <a:xfrm>
            <a:off x="18156031" y="4644821"/>
            <a:ext cx="4927467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14" name="Breve descrizione della caratteristica, breve descrizione della caratteristica."/>
          <p:cNvSpPr txBox="1">
            <a:spLocks noGrp="1"/>
          </p:cNvSpPr>
          <p:nvPr>
            <p:ph type="body" sz="quarter" idx="32"/>
          </p:nvPr>
        </p:nvSpPr>
        <p:spPr>
          <a:xfrm>
            <a:off x="18124059" y="10024061"/>
            <a:ext cx="4963780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15" name="Intestazione"/>
          <p:cNvSpPr txBox="1">
            <a:spLocks noGrp="1"/>
          </p:cNvSpPr>
          <p:nvPr>
            <p:ph type="body" sz="quarter" idx="33"/>
          </p:nvPr>
        </p:nvSpPr>
        <p:spPr>
          <a:xfrm>
            <a:off x="771453" y="1692535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216" name="Questo è un titolo, questo è un titolo."/>
          <p:cNvSpPr txBox="1">
            <a:spLocks noGrp="1"/>
          </p:cNvSpPr>
          <p:nvPr>
            <p:ph type="body" sz="quarter" idx="34"/>
          </p:nvPr>
        </p:nvSpPr>
        <p:spPr>
          <a:xfrm>
            <a:off x="771453" y="2166970"/>
            <a:ext cx="10690703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217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35"/>
          </p:nvPr>
        </p:nvSpPr>
        <p:spPr>
          <a:xfrm>
            <a:off x="744672" y="5205204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218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lenco icone 3 cop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26" name="Risorsa 17@2x.png"/>
          <p:cNvSpPr>
            <a:spLocks noGrp="1"/>
          </p:cNvSpPr>
          <p:nvPr>
            <p:ph type="pic" sz="quarter" idx="21"/>
          </p:nvPr>
        </p:nvSpPr>
        <p:spPr>
          <a:xfrm>
            <a:off x="772328" y="7167345"/>
            <a:ext cx="1646735" cy="1654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7" name="Caratteristica"/>
          <p:cNvSpPr txBox="1">
            <a:spLocks noGrp="1"/>
          </p:cNvSpPr>
          <p:nvPr>
            <p:ph type="body" sz="quarter" idx="22"/>
          </p:nvPr>
        </p:nvSpPr>
        <p:spPr>
          <a:xfrm>
            <a:off x="772328" y="8903124"/>
            <a:ext cx="4927467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28" name="Breve descrizione della caratteristica, breve descrizione della caratteristica."/>
          <p:cNvSpPr txBox="1">
            <a:spLocks noGrp="1"/>
          </p:cNvSpPr>
          <p:nvPr>
            <p:ph type="body" sz="quarter" idx="23"/>
          </p:nvPr>
        </p:nvSpPr>
        <p:spPr>
          <a:xfrm>
            <a:off x="772328" y="9702836"/>
            <a:ext cx="4927467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29" name="Risorsa 21@2x.png"/>
          <p:cNvSpPr>
            <a:spLocks noGrp="1"/>
          </p:cNvSpPr>
          <p:nvPr>
            <p:ph type="pic" sz="quarter" idx="24"/>
          </p:nvPr>
        </p:nvSpPr>
        <p:spPr>
          <a:xfrm>
            <a:off x="18692043" y="7202893"/>
            <a:ext cx="1646735" cy="1646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0" name="Caratteristica"/>
          <p:cNvSpPr txBox="1">
            <a:spLocks noGrp="1"/>
          </p:cNvSpPr>
          <p:nvPr>
            <p:ph type="body" sz="quarter" idx="25"/>
          </p:nvPr>
        </p:nvSpPr>
        <p:spPr>
          <a:xfrm>
            <a:off x="18692043" y="8934963"/>
            <a:ext cx="4874064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31" name="Risorsa 20@2x.png"/>
          <p:cNvSpPr>
            <a:spLocks noGrp="1"/>
          </p:cNvSpPr>
          <p:nvPr>
            <p:ph type="pic" sz="quarter" idx="26"/>
          </p:nvPr>
        </p:nvSpPr>
        <p:spPr>
          <a:xfrm>
            <a:off x="6701844" y="7167345"/>
            <a:ext cx="1646735" cy="1654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2" name="Caratteristica"/>
          <p:cNvSpPr txBox="1">
            <a:spLocks noGrp="1"/>
          </p:cNvSpPr>
          <p:nvPr>
            <p:ph type="body" sz="quarter" idx="27"/>
          </p:nvPr>
        </p:nvSpPr>
        <p:spPr>
          <a:xfrm>
            <a:off x="6701844" y="8903124"/>
            <a:ext cx="4952389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33" name="Breve descrizione della caratteristica, breve descrizione della caratteristica."/>
          <p:cNvSpPr txBox="1">
            <a:spLocks noGrp="1"/>
          </p:cNvSpPr>
          <p:nvPr>
            <p:ph type="body" sz="quarter" idx="28"/>
          </p:nvPr>
        </p:nvSpPr>
        <p:spPr>
          <a:xfrm>
            <a:off x="6701844" y="9702836"/>
            <a:ext cx="4963780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34" name="Risorsa 22@2x.png"/>
          <p:cNvSpPr>
            <a:spLocks noGrp="1"/>
          </p:cNvSpPr>
          <p:nvPr>
            <p:ph type="pic" sz="quarter" idx="29"/>
          </p:nvPr>
        </p:nvSpPr>
        <p:spPr>
          <a:xfrm>
            <a:off x="12714668" y="7139215"/>
            <a:ext cx="1654152" cy="16467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5" name="Caratteristica"/>
          <p:cNvSpPr txBox="1">
            <a:spLocks noGrp="1"/>
          </p:cNvSpPr>
          <p:nvPr>
            <p:ph type="body" sz="quarter" idx="30"/>
          </p:nvPr>
        </p:nvSpPr>
        <p:spPr>
          <a:xfrm>
            <a:off x="12718376" y="8871285"/>
            <a:ext cx="4814743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36" name="Breve descrizione della caratteristica, breve descrizione della caratteristica."/>
          <p:cNvSpPr txBox="1">
            <a:spLocks noGrp="1"/>
          </p:cNvSpPr>
          <p:nvPr>
            <p:ph type="body" sz="quarter" idx="31"/>
          </p:nvPr>
        </p:nvSpPr>
        <p:spPr>
          <a:xfrm>
            <a:off x="18692043" y="9734675"/>
            <a:ext cx="4927467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37" name="Breve descrizione della caratteristica, breve descrizione della caratteristica."/>
          <p:cNvSpPr txBox="1">
            <a:spLocks noGrp="1"/>
          </p:cNvSpPr>
          <p:nvPr>
            <p:ph type="body" sz="quarter" idx="32"/>
          </p:nvPr>
        </p:nvSpPr>
        <p:spPr>
          <a:xfrm>
            <a:off x="12718376" y="9670997"/>
            <a:ext cx="4963780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38" name="Intestazione"/>
          <p:cNvSpPr txBox="1">
            <a:spLocks noGrp="1"/>
          </p:cNvSpPr>
          <p:nvPr>
            <p:ph type="body" sz="quarter" idx="33"/>
          </p:nvPr>
        </p:nvSpPr>
        <p:spPr>
          <a:xfrm>
            <a:off x="771453" y="778135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239" name="Questo è un titolo, questo è un titolo."/>
          <p:cNvSpPr txBox="1">
            <a:spLocks noGrp="1"/>
          </p:cNvSpPr>
          <p:nvPr>
            <p:ph type="body" sz="quarter" idx="34"/>
          </p:nvPr>
        </p:nvSpPr>
        <p:spPr>
          <a:xfrm>
            <a:off x="771453" y="1252570"/>
            <a:ext cx="10690703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240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35"/>
          </p:nvPr>
        </p:nvSpPr>
        <p:spPr>
          <a:xfrm>
            <a:off x="744672" y="4290804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241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di pausa">
    <p:bg>
      <p:bgPr>
        <a:solidFill>
          <a:srgbClr val="DA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olo sezione"/>
          <p:cNvSpPr txBox="1">
            <a:spLocks noGrp="1"/>
          </p:cNvSpPr>
          <p:nvPr>
            <p:ph type="body" idx="21"/>
          </p:nvPr>
        </p:nvSpPr>
        <p:spPr>
          <a:xfrm>
            <a:off x="739734" y="6636345"/>
            <a:ext cx="22904532" cy="704731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20000" spc="-4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Titolo sezione</a:t>
            </a:r>
          </a:p>
        </p:txBody>
      </p:sp>
      <p:pic>
        <p:nvPicPr>
          <p:cNvPr id="24" name="Immagine" descr="Immagine"/>
          <p:cNvPicPr>
            <a:picLocks noChangeAspect="1"/>
          </p:cNvPicPr>
          <p:nvPr/>
        </p:nvPicPr>
        <p:blipFill>
          <a:blip r:embed="rId2">
            <a:alphaModFix amt="39722"/>
          </a:blip>
          <a:stretch>
            <a:fillRect/>
          </a:stretch>
        </p:blipFill>
        <p:spPr>
          <a:xfrm>
            <a:off x="6088927" y="-11528340"/>
            <a:ext cx="43397346" cy="43376680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lenco con ico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49" name="Titolo della slide"/>
          <p:cNvSpPr txBox="1">
            <a:spLocks noGrp="1"/>
          </p:cNvSpPr>
          <p:nvPr>
            <p:ph type="body" sz="quarter" idx="21"/>
          </p:nvPr>
        </p:nvSpPr>
        <p:spPr>
          <a:xfrm>
            <a:off x="779065" y="769213"/>
            <a:ext cx="19197223" cy="1364257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Titolo della slide</a:t>
            </a:r>
          </a:p>
        </p:txBody>
      </p:sp>
      <p:sp>
        <p:nvSpPr>
          <p:cNvPr id="250" name="Risorsa 11@2x.png"/>
          <p:cNvSpPr>
            <a:spLocks noGrp="1"/>
          </p:cNvSpPr>
          <p:nvPr>
            <p:ph type="pic" sz="quarter" idx="22"/>
          </p:nvPr>
        </p:nvSpPr>
        <p:spPr>
          <a:xfrm>
            <a:off x="779722" y="2778922"/>
            <a:ext cx="1654152" cy="16467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51" name="Caratteristica"/>
          <p:cNvSpPr txBox="1">
            <a:spLocks noGrp="1"/>
          </p:cNvSpPr>
          <p:nvPr>
            <p:ph type="body" sz="quarter" idx="23"/>
          </p:nvPr>
        </p:nvSpPr>
        <p:spPr>
          <a:xfrm>
            <a:off x="769540" y="4610427"/>
            <a:ext cx="340171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52" name="Breve descrizione della caratteristica, breve descrizione della caratteristica."/>
          <p:cNvSpPr txBox="1">
            <a:spLocks noGrp="1"/>
          </p:cNvSpPr>
          <p:nvPr>
            <p:ph type="body" sz="quarter" idx="24"/>
          </p:nvPr>
        </p:nvSpPr>
        <p:spPr>
          <a:xfrm>
            <a:off x="777684" y="5300978"/>
            <a:ext cx="6160855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53" name="Risorsa 10@2x.png"/>
          <p:cNvSpPr>
            <a:spLocks noGrp="1"/>
          </p:cNvSpPr>
          <p:nvPr>
            <p:ph type="pic" sz="quarter" idx="25"/>
          </p:nvPr>
        </p:nvSpPr>
        <p:spPr>
          <a:xfrm>
            <a:off x="9121392" y="2775213"/>
            <a:ext cx="1646734" cy="1654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54" name="Caratteristica"/>
          <p:cNvSpPr txBox="1">
            <a:spLocks noGrp="1"/>
          </p:cNvSpPr>
          <p:nvPr>
            <p:ph type="body" sz="quarter" idx="26"/>
          </p:nvPr>
        </p:nvSpPr>
        <p:spPr>
          <a:xfrm>
            <a:off x="9107501" y="4610427"/>
            <a:ext cx="340171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55" name="Breve descrizione della caratteristica, breve descrizione della caratteristica."/>
          <p:cNvSpPr txBox="1">
            <a:spLocks noGrp="1"/>
          </p:cNvSpPr>
          <p:nvPr>
            <p:ph type="body" sz="quarter" idx="27"/>
          </p:nvPr>
        </p:nvSpPr>
        <p:spPr>
          <a:xfrm>
            <a:off x="9115645" y="5300978"/>
            <a:ext cx="6160855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56" name="Risorsa 13@2x.png"/>
          <p:cNvSpPr>
            <a:spLocks noGrp="1"/>
          </p:cNvSpPr>
          <p:nvPr>
            <p:ph type="pic" sz="quarter" idx="28"/>
          </p:nvPr>
        </p:nvSpPr>
        <p:spPr>
          <a:xfrm>
            <a:off x="17467496" y="2775213"/>
            <a:ext cx="1646735" cy="1654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57" name="Caratteristica"/>
          <p:cNvSpPr txBox="1">
            <a:spLocks noGrp="1"/>
          </p:cNvSpPr>
          <p:nvPr>
            <p:ph type="body" sz="quarter" idx="29"/>
          </p:nvPr>
        </p:nvSpPr>
        <p:spPr>
          <a:xfrm>
            <a:off x="17453605" y="4610427"/>
            <a:ext cx="340171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58" name="Breve descrizione della caratteristica, breve descrizione della caratteristica."/>
          <p:cNvSpPr txBox="1">
            <a:spLocks noGrp="1"/>
          </p:cNvSpPr>
          <p:nvPr>
            <p:ph type="body" sz="quarter" idx="30"/>
          </p:nvPr>
        </p:nvSpPr>
        <p:spPr>
          <a:xfrm>
            <a:off x="17461749" y="5300978"/>
            <a:ext cx="6160855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59" name="Risorsa 16@2x.png"/>
          <p:cNvSpPr>
            <a:spLocks noGrp="1"/>
          </p:cNvSpPr>
          <p:nvPr>
            <p:ph type="pic" sz="quarter" idx="31"/>
          </p:nvPr>
        </p:nvSpPr>
        <p:spPr>
          <a:xfrm>
            <a:off x="783431" y="7435607"/>
            <a:ext cx="1646734" cy="1654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60" name="Caratteristica"/>
          <p:cNvSpPr txBox="1">
            <a:spLocks noGrp="1"/>
          </p:cNvSpPr>
          <p:nvPr>
            <p:ph type="body" sz="quarter" idx="32"/>
          </p:nvPr>
        </p:nvSpPr>
        <p:spPr>
          <a:xfrm>
            <a:off x="769540" y="9270821"/>
            <a:ext cx="340171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61" name="Breve descrizione della caratteristica, breve descrizione della caratteristica."/>
          <p:cNvSpPr txBox="1">
            <a:spLocks noGrp="1"/>
          </p:cNvSpPr>
          <p:nvPr>
            <p:ph type="body" sz="quarter" idx="33"/>
          </p:nvPr>
        </p:nvSpPr>
        <p:spPr>
          <a:xfrm>
            <a:off x="777684" y="9961373"/>
            <a:ext cx="6160855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62" name="Risorsa 12@2x.png"/>
          <p:cNvSpPr>
            <a:spLocks noGrp="1"/>
          </p:cNvSpPr>
          <p:nvPr>
            <p:ph type="pic" sz="quarter" idx="34"/>
          </p:nvPr>
        </p:nvSpPr>
        <p:spPr>
          <a:xfrm>
            <a:off x="9121392" y="7439316"/>
            <a:ext cx="1646734" cy="1646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63" name="Caratteristica"/>
          <p:cNvSpPr txBox="1">
            <a:spLocks noGrp="1"/>
          </p:cNvSpPr>
          <p:nvPr>
            <p:ph type="body" sz="quarter" idx="35"/>
          </p:nvPr>
        </p:nvSpPr>
        <p:spPr>
          <a:xfrm>
            <a:off x="9107501" y="9270821"/>
            <a:ext cx="340171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64" name="Breve descrizione della caratteristica, breve descrizione della caratteristica."/>
          <p:cNvSpPr txBox="1">
            <a:spLocks noGrp="1"/>
          </p:cNvSpPr>
          <p:nvPr>
            <p:ph type="body" sz="quarter" idx="36"/>
          </p:nvPr>
        </p:nvSpPr>
        <p:spPr>
          <a:xfrm>
            <a:off x="9115645" y="9961373"/>
            <a:ext cx="6160855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65" name="Risorsa 15@2x.png"/>
          <p:cNvSpPr>
            <a:spLocks noGrp="1"/>
          </p:cNvSpPr>
          <p:nvPr>
            <p:ph type="pic" sz="quarter" idx="37"/>
          </p:nvPr>
        </p:nvSpPr>
        <p:spPr>
          <a:xfrm>
            <a:off x="17463788" y="7439316"/>
            <a:ext cx="1654152" cy="1646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66" name="Caratteristica"/>
          <p:cNvSpPr txBox="1">
            <a:spLocks noGrp="1"/>
          </p:cNvSpPr>
          <p:nvPr>
            <p:ph type="body" sz="quarter" idx="38"/>
          </p:nvPr>
        </p:nvSpPr>
        <p:spPr>
          <a:xfrm>
            <a:off x="17453605" y="9270821"/>
            <a:ext cx="340171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67" name="Breve descrizione della caratteristica, breve descrizione della caratteristica."/>
          <p:cNvSpPr txBox="1">
            <a:spLocks noGrp="1"/>
          </p:cNvSpPr>
          <p:nvPr>
            <p:ph type="body" sz="quarter" idx="39"/>
          </p:nvPr>
        </p:nvSpPr>
        <p:spPr>
          <a:xfrm>
            <a:off x="17461749" y="9961373"/>
            <a:ext cx="6160855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pic>
        <p:nvPicPr>
          <p:cNvPr id="268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lenco con ico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76" name="Risorsa 1@2x.png"/>
          <p:cNvSpPr>
            <a:spLocks noGrp="1"/>
          </p:cNvSpPr>
          <p:nvPr>
            <p:ph type="pic" sz="quarter" idx="21"/>
          </p:nvPr>
        </p:nvSpPr>
        <p:spPr>
          <a:xfrm>
            <a:off x="14359731" y="9964365"/>
            <a:ext cx="1646734" cy="166610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77" name="Caratteristica"/>
          <p:cNvSpPr txBox="1">
            <a:spLocks noGrp="1"/>
          </p:cNvSpPr>
          <p:nvPr>
            <p:ph type="body" sz="quarter" idx="22"/>
          </p:nvPr>
        </p:nvSpPr>
        <p:spPr>
          <a:xfrm>
            <a:off x="13482240" y="11735706"/>
            <a:ext cx="3401716" cy="5111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78" name="Linea"/>
          <p:cNvSpPr/>
          <p:nvPr/>
        </p:nvSpPr>
        <p:spPr>
          <a:xfrm flipV="1">
            <a:off x="16930245" y="9676706"/>
            <a:ext cx="1" cy="295642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79" name="Risorsa 7@2x.png"/>
          <p:cNvSpPr>
            <a:spLocks noGrp="1"/>
          </p:cNvSpPr>
          <p:nvPr>
            <p:ph type="pic" sz="quarter" idx="23"/>
          </p:nvPr>
        </p:nvSpPr>
        <p:spPr>
          <a:xfrm>
            <a:off x="14359731" y="5667448"/>
            <a:ext cx="1646734" cy="166610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80" name="Caratteristica"/>
          <p:cNvSpPr txBox="1">
            <a:spLocks noGrp="1"/>
          </p:cNvSpPr>
          <p:nvPr>
            <p:ph type="body" sz="quarter" idx="24"/>
          </p:nvPr>
        </p:nvSpPr>
        <p:spPr>
          <a:xfrm>
            <a:off x="13482240" y="7438790"/>
            <a:ext cx="3401716" cy="5111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81" name="Linea"/>
          <p:cNvSpPr/>
          <p:nvPr/>
        </p:nvSpPr>
        <p:spPr>
          <a:xfrm flipV="1">
            <a:off x="16930245" y="5379789"/>
            <a:ext cx="1" cy="295642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82" name="Informazioni utili della caratteristica…"/>
          <p:cNvSpPr txBox="1">
            <a:spLocks noGrp="1"/>
          </p:cNvSpPr>
          <p:nvPr>
            <p:ph type="body" sz="quarter" idx="25"/>
          </p:nvPr>
        </p:nvSpPr>
        <p:spPr>
          <a:xfrm>
            <a:off x="17255838" y="1473150"/>
            <a:ext cx="5315309" cy="217586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</p:txBody>
      </p:sp>
      <p:sp>
        <p:nvSpPr>
          <p:cNvPr id="283" name="Risorsa 2@2x-100.jpg"/>
          <p:cNvSpPr>
            <a:spLocks noGrp="1"/>
          </p:cNvSpPr>
          <p:nvPr>
            <p:ph type="pic" sz="quarter" idx="26"/>
          </p:nvPr>
        </p:nvSpPr>
        <p:spPr>
          <a:xfrm>
            <a:off x="14359731" y="1380217"/>
            <a:ext cx="1646734" cy="1646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84" name="Caratteristica"/>
          <p:cNvSpPr txBox="1">
            <a:spLocks noGrp="1"/>
          </p:cNvSpPr>
          <p:nvPr>
            <p:ph type="body" sz="quarter" idx="27"/>
          </p:nvPr>
        </p:nvSpPr>
        <p:spPr>
          <a:xfrm>
            <a:off x="13482240" y="3141873"/>
            <a:ext cx="3401716" cy="5111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85" name="Linea"/>
          <p:cNvSpPr/>
          <p:nvPr/>
        </p:nvSpPr>
        <p:spPr>
          <a:xfrm flipV="1">
            <a:off x="16930245" y="1082872"/>
            <a:ext cx="1" cy="295642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86" name="Informazioni utili della caratteristica…"/>
          <p:cNvSpPr txBox="1">
            <a:spLocks noGrp="1"/>
          </p:cNvSpPr>
          <p:nvPr>
            <p:ph type="body" sz="quarter" idx="28"/>
          </p:nvPr>
        </p:nvSpPr>
        <p:spPr>
          <a:xfrm>
            <a:off x="17255838" y="5770066"/>
            <a:ext cx="5315309" cy="217586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</p:txBody>
      </p:sp>
      <p:sp>
        <p:nvSpPr>
          <p:cNvPr id="287" name="Informazioni utili della caratteristica…"/>
          <p:cNvSpPr txBox="1">
            <a:spLocks noGrp="1"/>
          </p:cNvSpPr>
          <p:nvPr>
            <p:ph type="body" sz="quarter" idx="29"/>
          </p:nvPr>
        </p:nvSpPr>
        <p:spPr>
          <a:xfrm>
            <a:off x="17255838" y="10066983"/>
            <a:ext cx="5315309" cy="217586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</p:txBody>
      </p:sp>
      <p:sp>
        <p:nvSpPr>
          <p:cNvPr id="288" name="Intestazione"/>
          <p:cNvSpPr txBox="1">
            <a:spLocks noGrp="1"/>
          </p:cNvSpPr>
          <p:nvPr>
            <p:ph type="body" sz="quarter" idx="30"/>
          </p:nvPr>
        </p:nvSpPr>
        <p:spPr>
          <a:xfrm>
            <a:off x="779065" y="2598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289" name="Questo è un titolo, questo è un titolo."/>
          <p:cNvSpPr txBox="1">
            <a:spLocks noGrp="1"/>
          </p:cNvSpPr>
          <p:nvPr>
            <p:ph type="body" sz="quarter" idx="31"/>
          </p:nvPr>
        </p:nvSpPr>
        <p:spPr>
          <a:xfrm>
            <a:off x="779065" y="3072688"/>
            <a:ext cx="10690704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290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32"/>
          </p:nvPr>
        </p:nvSpPr>
        <p:spPr>
          <a:xfrm>
            <a:off x="752284" y="6110922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291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lenco con icone 1 cop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99" name="Risorsa 18@2x.png"/>
          <p:cNvSpPr>
            <a:spLocks noGrp="1"/>
          </p:cNvSpPr>
          <p:nvPr>
            <p:ph type="pic" sz="quarter" idx="21"/>
          </p:nvPr>
        </p:nvSpPr>
        <p:spPr>
          <a:xfrm>
            <a:off x="18263804" y="7116723"/>
            <a:ext cx="1654152" cy="1646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00" name="Caratteristica"/>
          <p:cNvSpPr txBox="1">
            <a:spLocks noGrp="1"/>
          </p:cNvSpPr>
          <p:nvPr>
            <p:ph type="body" sz="quarter" idx="22"/>
          </p:nvPr>
        </p:nvSpPr>
        <p:spPr>
          <a:xfrm>
            <a:off x="18267514" y="8878379"/>
            <a:ext cx="3401716" cy="5111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301" name="Risorsa 19@2x.png"/>
          <p:cNvSpPr>
            <a:spLocks noGrp="1"/>
          </p:cNvSpPr>
          <p:nvPr>
            <p:ph type="pic" sz="quarter" idx="23"/>
          </p:nvPr>
        </p:nvSpPr>
        <p:spPr>
          <a:xfrm>
            <a:off x="9521645" y="7102399"/>
            <a:ext cx="1646735" cy="1654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02" name="Caratteristica"/>
          <p:cNvSpPr txBox="1">
            <a:spLocks noGrp="1"/>
          </p:cNvSpPr>
          <p:nvPr>
            <p:ph type="body" sz="quarter" idx="24"/>
          </p:nvPr>
        </p:nvSpPr>
        <p:spPr>
          <a:xfrm>
            <a:off x="9521645" y="8867763"/>
            <a:ext cx="3401716" cy="5111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303" name="Informazioni utili della caratteristica…"/>
          <p:cNvSpPr txBox="1">
            <a:spLocks noGrp="1"/>
          </p:cNvSpPr>
          <p:nvPr>
            <p:ph type="body" sz="quarter" idx="25"/>
          </p:nvPr>
        </p:nvSpPr>
        <p:spPr>
          <a:xfrm>
            <a:off x="775777" y="9506784"/>
            <a:ext cx="5315309" cy="217586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</p:txBody>
      </p:sp>
      <p:sp>
        <p:nvSpPr>
          <p:cNvPr id="304" name="Risorsa 17@2x.png"/>
          <p:cNvSpPr>
            <a:spLocks noGrp="1"/>
          </p:cNvSpPr>
          <p:nvPr>
            <p:ph type="pic" sz="quarter" idx="26"/>
          </p:nvPr>
        </p:nvSpPr>
        <p:spPr>
          <a:xfrm>
            <a:off x="775777" y="7115224"/>
            <a:ext cx="1646735" cy="1654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05" name="Caratteristica"/>
          <p:cNvSpPr txBox="1">
            <a:spLocks noGrp="1"/>
          </p:cNvSpPr>
          <p:nvPr>
            <p:ph type="body" sz="quarter" idx="27"/>
          </p:nvPr>
        </p:nvSpPr>
        <p:spPr>
          <a:xfrm>
            <a:off x="775777" y="8880588"/>
            <a:ext cx="3401716" cy="5111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306" name="Informazioni utili della caratteristica…"/>
          <p:cNvSpPr txBox="1">
            <a:spLocks noGrp="1"/>
          </p:cNvSpPr>
          <p:nvPr>
            <p:ph type="body" sz="quarter" idx="28"/>
          </p:nvPr>
        </p:nvSpPr>
        <p:spPr>
          <a:xfrm>
            <a:off x="9521645" y="9493959"/>
            <a:ext cx="5315310" cy="217586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</p:txBody>
      </p:sp>
      <p:sp>
        <p:nvSpPr>
          <p:cNvPr id="307" name="Informazioni utili della caratteristica…"/>
          <p:cNvSpPr txBox="1">
            <a:spLocks noGrp="1"/>
          </p:cNvSpPr>
          <p:nvPr>
            <p:ph type="body" sz="quarter" idx="29"/>
          </p:nvPr>
        </p:nvSpPr>
        <p:spPr>
          <a:xfrm>
            <a:off x="18267514" y="9504574"/>
            <a:ext cx="5315309" cy="217586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</p:txBody>
      </p:sp>
      <p:sp>
        <p:nvSpPr>
          <p:cNvPr id="308" name="Intestazione"/>
          <p:cNvSpPr txBox="1">
            <a:spLocks noGrp="1"/>
          </p:cNvSpPr>
          <p:nvPr>
            <p:ph type="body" sz="quarter" idx="30"/>
          </p:nvPr>
        </p:nvSpPr>
        <p:spPr>
          <a:xfrm>
            <a:off x="779065" y="792448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309" name="Questo è un titolo, questo è un titolo."/>
          <p:cNvSpPr txBox="1">
            <a:spLocks noGrp="1"/>
          </p:cNvSpPr>
          <p:nvPr>
            <p:ph type="body" sz="quarter" idx="31"/>
          </p:nvPr>
        </p:nvSpPr>
        <p:spPr>
          <a:xfrm>
            <a:off x="779065" y="1266883"/>
            <a:ext cx="10690704" cy="29564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310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32"/>
          </p:nvPr>
        </p:nvSpPr>
        <p:spPr>
          <a:xfrm>
            <a:off x="752284" y="4305117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311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lenco icone 5 cop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19" name="Breve descrizione della caratteristica. Breve descrizione della caratteristica."/>
          <p:cNvSpPr txBox="1">
            <a:spLocks noGrp="1"/>
          </p:cNvSpPr>
          <p:nvPr>
            <p:ph type="body" sz="quarter" idx="21"/>
          </p:nvPr>
        </p:nvSpPr>
        <p:spPr>
          <a:xfrm>
            <a:off x="16656752" y="3799681"/>
            <a:ext cx="6982089" cy="105981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caratteristica. Breve descrizione della caratteristica. </a:t>
            </a:r>
          </a:p>
        </p:txBody>
      </p:sp>
      <p:sp>
        <p:nvSpPr>
          <p:cNvPr id="320" name="Caratteristica"/>
          <p:cNvSpPr txBox="1">
            <a:spLocks noGrp="1"/>
          </p:cNvSpPr>
          <p:nvPr>
            <p:ph type="body" sz="quarter" idx="22"/>
          </p:nvPr>
        </p:nvSpPr>
        <p:spPr>
          <a:xfrm>
            <a:off x="16656752" y="3266281"/>
            <a:ext cx="6982089" cy="5111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321" name="Risorsa 8@2x.png"/>
          <p:cNvSpPr>
            <a:spLocks noGrp="1"/>
          </p:cNvSpPr>
          <p:nvPr>
            <p:ph type="pic" sz="quarter" idx="23"/>
          </p:nvPr>
        </p:nvSpPr>
        <p:spPr>
          <a:xfrm>
            <a:off x="15607803" y="3101578"/>
            <a:ext cx="840632" cy="8406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22" name="Breve descrizione della caratteristica. Breve descrizione della caratteristica."/>
          <p:cNvSpPr txBox="1">
            <a:spLocks noGrp="1"/>
          </p:cNvSpPr>
          <p:nvPr>
            <p:ph type="body" sz="quarter" idx="24"/>
          </p:nvPr>
        </p:nvSpPr>
        <p:spPr>
          <a:xfrm>
            <a:off x="16656752" y="6568281"/>
            <a:ext cx="6982089" cy="105981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caratteristica. Breve descrizione della caratteristica. </a:t>
            </a:r>
          </a:p>
        </p:txBody>
      </p:sp>
      <p:sp>
        <p:nvSpPr>
          <p:cNvPr id="323" name="Caratteristica"/>
          <p:cNvSpPr txBox="1">
            <a:spLocks noGrp="1"/>
          </p:cNvSpPr>
          <p:nvPr>
            <p:ph type="body" sz="quarter" idx="25"/>
          </p:nvPr>
        </p:nvSpPr>
        <p:spPr>
          <a:xfrm>
            <a:off x="16656752" y="6034881"/>
            <a:ext cx="6982089" cy="5111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324" name="Breve descrizione della caratteristica. Breve descrizione della caratteristica."/>
          <p:cNvSpPr txBox="1">
            <a:spLocks noGrp="1"/>
          </p:cNvSpPr>
          <p:nvPr>
            <p:ph type="body" sz="quarter" idx="26"/>
          </p:nvPr>
        </p:nvSpPr>
        <p:spPr>
          <a:xfrm>
            <a:off x="16656752" y="9554606"/>
            <a:ext cx="6982089" cy="105981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caratteristica. Breve descrizione della caratteristica. </a:t>
            </a:r>
          </a:p>
        </p:txBody>
      </p:sp>
      <p:sp>
        <p:nvSpPr>
          <p:cNvPr id="325" name="Caratteristica"/>
          <p:cNvSpPr txBox="1">
            <a:spLocks noGrp="1"/>
          </p:cNvSpPr>
          <p:nvPr>
            <p:ph type="body" sz="quarter" idx="27"/>
          </p:nvPr>
        </p:nvSpPr>
        <p:spPr>
          <a:xfrm>
            <a:off x="16656752" y="9021206"/>
            <a:ext cx="6982089" cy="5111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326" name="Intestazione"/>
          <p:cNvSpPr txBox="1">
            <a:spLocks noGrp="1"/>
          </p:cNvSpPr>
          <p:nvPr>
            <p:ph type="body" sz="quarter" idx="28"/>
          </p:nvPr>
        </p:nvSpPr>
        <p:spPr>
          <a:xfrm>
            <a:off x="779065" y="2598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327" name="Questo è un titolo, questo è un titolo."/>
          <p:cNvSpPr txBox="1">
            <a:spLocks noGrp="1"/>
          </p:cNvSpPr>
          <p:nvPr>
            <p:ph type="body" sz="quarter" idx="29"/>
          </p:nvPr>
        </p:nvSpPr>
        <p:spPr>
          <a:xfrm>
            <a:off x="779065" y="3072688"/>
            <a:ext cx="10690704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328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30"/>
          </p:nvPr>
        </p:nvSpPr>
        <p:spPr>
          <a:xfrm>
            <a:off x="752284" y="6110922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sp>
        <p:nvSpPr>
          <p:cNvPr id="329" name="Risorsa 8@2x.png"/>
          <p:cNvSpPr>
            <a:spLocks noGrp="1"/>
          </p:cNvSpPr>
          <p:nvPr>
            <p:ph type="pic" sz="quarter" idx="31"/>
          </p:nvPr>
        </p:nvSpPr>
        <p:spPr>
          <a:xfrm>
            <a:off x="15607803" y="5870178"/>
            <a:ext cx="840632" cy="8406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0" name="Risorsa 8@2x.png"/>
          <p:cNvSpPr>
            <a:spLocks noGrp="1"/>
          </p:cNvSpPr>
          <p:nvPr>
            <p:ph type="pic" sz="quarter" idx="32"/>
          </p:nvPr>
        </p:nvSpPr>
        <p:spPr>
          <a:xfrm>
            <a:off x="15607803" y="8856503"/>
            <a:ext cx="840632" cy="8406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331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assaggio a 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39" name="Timeline dell’azienda"/>
          <p:cNvSpPr txBox="1">
            <a:spLocks noGrp="1"/>
          </p:cNvSpPr>
          <p:nvPr>
            <p:ph type="body" sz="quarter" idx="21"/>
          </p:nvPr>
        </p:nvSpPr>
        <p:spPr>
          <a:xfrm>
            <a:off x="779065" y="778668"/>
            <a:ext cx="10690704" cy="15591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Timeline dell’azienda</a:t>
            </a:r>
          </a:p>
        </p:txBody>
      </p:sp>
      <p:sp>
        <p:nvSpPr>
          <p:cNvPr id="340" name="Descrizione dello step. Descrizione dello step. Descrizione dello step. Descrizione dello step. Descrizione dello step. Descrizione dello step. Descrizione dello step."/>
          <p:cNvSpPr txBox="1">
            <a:spLocks noGrp="1"/>
          </p:cNvSpPr>
          <p:nvPr>
            <p:ph type="body" sz="quarter" idx="22"/>
          </p:nvPr>
        </p:nvSpPr>
        <p:spPr>
          <a:xfrm>
            <a:off x="756352" y="-4493578"/>
            <a:ext cx="6569438" cy="236283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dello step. Descrizione dello step. Descrizione dello step. Descrizione dello step. Descrizione dello step. Descrizione dello step. Descrizione dello step. </a:t>
            </a:r>
          </a:p>
        </p:txBody>
      </p:sp>
      <p:sp>
        <p:nvSpPr>
          <p:cNvPr id="341" name="Linea"/>
          <p:cNvSpPr/>
          <p:nvPr/>
        </p:nvSpPr>
        <p:spPr>
          <a:xfrm flipV="1">
            <a:off x="1416997" y="7255863"/>
            <a:ext cx="1" cy="367947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42" name="Linea"/>
          <p:cNvSpPr/>
          <p:nvPr/>
        </p:nvSpPr>
        <p:spPr>
          <a:xfrm flipV="1">
            <a:off x="16565363" y="-6199361"/>
            <a:ext cx="1" cy="540610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43" name="Descrizione dello step. Descrizione dello step. Descrizione dello step. Descrizione dello step. Descrizione dello step. Descrizione dello step. Descrizione dello step."/>
          <p:cNvSpPr txBox="1">
            <a:spLocks noGrp="1"/>
          </p:cNvSpPr>
          <p:nvPr>
            <p:ph type="body" sz="quarter" idx="23"/>
          </p:nvPr>
        </p:nvSpPr>
        <p:spPr>
          <a:xfrm>
            <a:off x="8907281" y="-4493578"/>
            <a:ext cx="6569438" cy="236283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dello step. Descrizione dello step. Descrizione dello step. Descrizione dello step. Descrizione dello step. Descrizione dello step. Descrizione dello step. </a:t>
            </a:r>
          </a:p>
        </p:txBody>
      </p:sp>
      <p:sp>
        <p:nvSpPr>
          <p:cNvPr id="344" name="Descrizione dello step. Descrizione dello step. Descrizione dello step. Descrizione dello step. Descrizione dello step. Descrizione dello step. Descrizione dello step."/>
          <p:cNvSpPr txBox="1">
            <a:spLocks noGrp="1"/>
          </p:cNvSpPr>
          <p:nvPr>
            <p:ph type="body" sz="quarter" idx="24"/>
          </p:nvPr>
        </p:nvSpPr>
        <p:spPr>
          <a:xfrm>
            <a:off x="17058211" y="-4493578"/>
            <a:ext cx="6569438" cy="236283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dello step. Descrizione dello step. Descrizione dello step. Descrizione dello step. Descrizione dello step. Descrizione dello step. Descrizione dello step. </a:t>
            </a:r>
          </a:p>
        </p:txBody>
      </p:sp>
      <p:pic>
        <p:nvPicPr>
          <p:cNvPr id="34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  <p:sp>
        <p:nvSpPr>
          <p:cNvPr id="346" name="2000"/>
          <p:cNvSpPr txBox="1">
            <a:spLocks noGrp="1"/>
          </p:cNvSpPr>
          <p:nvPr>
            <p:ph type="body" sz="quarter" idx="25"/>
          </p:nvPr>
        </p:nvSpPr>
        <p:spPr>
          <a:xfrm>
            <a:off x="756352" y="-6220778"/>
            <a:ext cx="6569438" cy="16668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2000</a:t>
            </a:r>
          </a:p>
        </p:txBody>
      </p:sp>
      <p:sp>
        <p:nvSpPr>
          <p:cNvPr id="347" name="2005"/>
          <p:cNvSpPr txBox="1">
            <a:spLocks noGrp="1"/>
          </p:cNvSpPr>
          <p:nvPr>
            <p:ph type="body" sz="quarter" idx="26"/>
          </p:nvPr>
        </p:nvSpPr>
        <p:spPr>
          <a:xfrm>
            <a:off x="8907281" y="-6220778"/>
            <a:ext cx="6569438" cy="16668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2005</a:t>
            </a:r>
          </a:p>
        </p:txBody>
      </p:sp>
      <p:sp>
        <p:nvSpPr>
          <p:cNvPr id="348" name="2020"/>
          <p:cNvSpPr txBox="1">
            <a:spLocks noGrp="1"/>
          </p:cNvSpPr>
          <p:nvPr>
            <p:ph type="body" sz="quarter" idx="27"/>
          </p:nvPr>
        </p:nvSpPr>
        <p:spPr>
          <a:xfrm>
            <a:off x="17058211" y="-6220778"/>
            <a:ext cx="6569438" cy="16668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2020</a:t>
            </a:r>
          </a:p>
        </p:txBody>
      </p:sp>
      <p:sp>
        <p:nvSpPr>
          <p:cNvPr id="349" name="Linea"/>
          <p:cNvSpPr/>
          <p:nvPr/>
        </p:nvSpPr>
        <p:spPr>
          <a:xfrm>
            <a:off x="731705" y="7269939"/>
            <a:ext cx="22920592" cy="1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50" name="Descrizione dello step. Descrizione dello step. Descrizione dello step. Descrizione dello step."/>
          <p:cNvSpPr txBox="1">
            <a:spLocks noGrp="1"/>
          </p:cNvSpPr>
          <p:nvPr>
            <p:ph type="body" sz="quarter" idx="28"/>
          </p:nvPr>
        </p:nvSpPr>
        <p:spPr>
          <a:xfrm>
            <a:off x="1848552" y="9440014"/>
            <a:ext cx="6569438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dello step. Descrizione dello step. Descrizione dello step. Descrizione dello step.</a:t>
            </a:r>
          </a:p>
        </p:txBody>
      </p:sp>
      <p:sp>
        <p:nvSpPr>
          <p:cNvPr id="351" name="2000"/>
          <p:cNvSpPr txBox="1">
            <a:spLocks noGrp="1"/>
          </p:cNvSpPr>
          <p:nvPr>
            <p:ph type="body" sz="quarter" idx="29"/>
          </p:nvPr>
        </p:nvSpPr>
        <p:spPr>
          <a:xfrm>
            <a:off x="1848552" y="8093814"/>
            <a:ext cx="6569438" cy="16668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2000</a:t>
            </a:r>
          </a:p>
        </p:txBody>
      </p:sp>
      <p:sp>
        <p:nvSpPr>
          <p:cNvPr id="352" name="Descrizione dello step. Descrizione dello step. Descrizione dello step. Descrizione dello step."/>
          <p:cNvSpPr txBox="1">
            <a:spLocks noGrp="1"/>
          </p:cNvSpPr>
          <p:nvPr>
            <p:ph type="body" sz="quarter" idx="30"/>
          </p:nvPr>
        </p:nvSpPr>
        <p:spPr>
          <a:xfrm>
            <a:off x="6649152" y="4951908"/>
            <a:ext cx="6569438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dello step. Descrizione dello step. Descrizione dello step. Descrizione dello step.</a:t>
            </a:r>
          </a:p>
        </p:txBody>
      </p:sp>
      <p:sp>
        <p:nvSpPr>
          <p:cNvPr id="353" name="2000"/>
          <p:cNvSpPr txBox="1">
            <a:spLocks noGrp="1"/>
          </p:cNvSpPr>
          <p:nvPr>
            <p:ph type="body" sz="quarter" idx="31"/>
          </p:nvPr>
        </p:nvSpPr>
        <p:spPr>
          <a:xfrm>
            <a:off x="6649152" y="3605708"/>
            <a:ext cx="6569438" cy="16668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2000</a:t>
            </a:r>
          </a:p>
        </p:txBody>
      </p:sp>
      <p:sp>
        <p:nvSpPr>
          <p:cNvPr id="354" name="Descrizione dello step. Descrizione dello step. Descrizione dello step. Descrizione dello step."/>
          <p:cNvSpPr txBox="1">
            <a:spLocks noGrp="1"/>
          </p:cNvSpPr>
          <p:nvPr>
            <p:ph type="body" sz="quarter" idx="32"/>
          </p:nvPr>
        </p:nvSpPr>
        <p:spPr>
          <a:xfrm>
            <a:off x="11322752" y="9440014"/>
            <a:ext cx="6569438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dello step. Descrizione dello step. Descrizione dello step. Descrizione dello step.</a:t>
            </a:r>
          </a:p>
        </p:txBody>
      </p:sp>
      <p:sp>
        <p:nvSpPr>
          <p:cNvPr id="355" name="2000"/>
          <p:cNvSpPr txBox="1">
            <a:spLocks noGrp="1"/>
          </p:cNvSpPr>
          <p:nvPr>
            <p:ph type="body" sz="quarter" idx="33"/>
          </p:nvPr>
        </p:nvSpPr>
        <p:spPr>
          <a:xfrm>
            <a:off x="11322752" y="8093814"/>
            <a:ext cx="6569438" cy="16668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2000</a:t>
            </a:r>
          </a:p>
        </p:txBody>
      </p:sp>
      <p:sp>
        <p:nvSpPr>
          <p:cNvPr id="356" name="Descrizione dello step. Descrizione dello step. Descrizione dello step. Descrizione dello step."/>
          <p:cNvSpPr txBox="1">
            <a:spLocks noGrp="1"/>
          </p:cNvSpPr>
          <p:nvPr>
            <p:ph type="body" sz="quarter" idx="34"/>
          </p:nvPr>
        </p:nvSpPr>
        <p:spPr>
          <a:xfrm>
            <a:off x="16437447" y="4951908"/>
            <a:ext cx="6569438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dello step. Descrizione dello step. Descrizione dello step. Descrizione dello step.</a:t>
            </a:r>
          </a:p>
        </p:txBody>
      </p:sp>
      <p:sp>
        <p:nvSpPr>
          <p:cNvPr id="357" name="2000"/>
          <p:cNvSpPr txBox="1">
            <a:spLocks noGrp="1"/>
          </p:cNvSpPr>
          <p:nvPr>
            <p:ph type="body" sz="quarter" idx="35"/>
          </p:nvPr>
        </p:nvSpPr>
        <p:spPr>
          <a:xfrm>
            <a:off x="16437447" y="3605708"/>
            <a:ext cx="6569438" cy="16668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2000</a:t>
            </a:r>
          </a:p>
        </p:txBody>
      </p:sp>
      <p:sp>
        <p:nvSpPr>
          <p:cNvPr id="358" name="Linea"/>
          <p:cNvSpPr/>
          <p:nvPr/>
        </p:nvSpPr>
        <p:spPr>
          <a:xfrm flipV="1">
            <a:off x="6174670" y="3603168"/>
            <a:ext cx="1" cy="367947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59" name="Linea"/>
          <p:cNvSpPr/>
          <p:nvPr/>
        </p:nvSpPr>
        <p:spPr>
          <a:xfrm flipV="1">
            <a:off x="10916597" y="7255863"/>
            <a:ext cx="1" cy="367947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60" name="Linea"/>
          <p:cNvSpPr/>
          <p:nvPr/>
        </p:nvSpPr>
        <p:spPr>
          <a:xfrm flipV="1">
            <a:off x="16018705" y="3603168"/>
            <a:ext cx="1" cy="367947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61" name="Cerchio"/>
          <p:cNvSpPr>
            <a:spLocks noGrp="1"/>
          </p:cNvSpPr>
          <p:nvPr>
            <p:ph type="body" sz="quarter" idx="36"/>
          </p:nvPr>
        </p:nvSpPr>
        <p:spPr>
          <a:xfrm>
            <a:off x="1225253" y="7078194"/>
            <a:ext cx="383490" cy="383490"/>
          </a:xfrm>
          <a:prstGeom prst="ellipse">
            <a:avLst/>
          </a:prstGeom>
          <a:solidFill>
            <a:srgbClr val="DA4141"/>
          </a:solidFill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2" name="Cerchio"/>
          <p:cNvSpPr>
            <a:spLocks noGrp="1"/>
          </p:cNvSpPr>
          <p:nvPr>
            <p:ph type="body" sz="quarter" idx="37"/>
          </p:nvPr>
        </p:nvSpPr>
        <p:spPr>
          <a:xfrm>
            <a:off x="5982925" y="7078194"/>
            <a:ext cx="383491" cy="383490"/>
          </a:xfrm>
          <a:prstGeom prst="ellipse">
            <a:avLst/>
          </a:prstGeom>
          <a:solidFill>
            <a:srgbClr val="DA4141"/>
          </a:solidFill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3" name="Cerchio"/>
          <p:cNvSpPr>
            <a:spLocks noGrp="1"/>
          </p:cNvSpPr>
          <p:nvPr>
            <p:ph type="body" sz="quarter" idx="38"/>
          </p:nvPr>
        </p:nvSpPr>
        <p:spPr>
          <a:xfrm>
            <a:off x="10724853" y="7078194"/>
            <a:ext cx="383490" cy="383490"/>
          </a:xfrm>
          <a:prstGeom prst="ellipse">
            <a:avLst/>
          </a:prstGeom>
          <a:solidFill>
            <a:srgbClr val="DA4141"/>
          </a:solidFill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4" name="Cerchio"/>
          <p:cNvSpPr>
            <a:spLocks noGrp="1"/>
          </p:cNvSpPr>
          <p:nvPr>
            <p:ph type="body" sz="quarter" idx="39"/>
          </p:nvPr>
        </p:nvSpPr>
        <p:spPr>
          <a:xfrm>
            <a:off x="15826962" y="7078194"/>
            <a:ext cx="383490" cy="383490"/>
          </a:xfrm>
          <a:prstGeom prst="ellipse">
            <a:avLst/>
          </a:prstGeom>
          <a:solidFill>
            <a:srgbClr val="DA4141"/>
          </a:solidFill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zione">
    <p:bg>
      <p:bgPr>
        <a:solidFill>
          <a:srgbClr val="FEF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72" name="“Questa è una citazione, questa è una citazione, questa è una citazione, questa è una citazione, questa è una citazione.”"/>
          <p:cNvSpPr txBox="1">
            <a:spLocks noGrp="1"/>
          </p:cNvSpPr>
          <p:nvPr>
            <p:ph type="body" sz="half" idx="21"/>
          </p:nvPr>
        </p:nvSpPr>
        <p:spPr>
          <a:xfrm>
            <a:off x="779065" y="3437135"/>
            <a:ext cx="21343027" cy="45567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9000" spc="-180">
                <a:solidFill>
                  <a:srgbClr val="540716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“Questa è una citazione, questa è una citazione, questa è una citazione, questa è una citazione, questa è una citazione.”</a:t>
            </a:r>
          </a:p>
        </p:txBody>
      </p:sp>
      <p:sp>
        <p:nvSpPr>
          <p:cNvPr id="373" name="Autore, fonte, anno"/>
          <p:cNvSpPr txBox="1">
            <a:spLocks noGrp="1"/>
          </p:cNvSpPr>
          <p:nvPr>
            <p:ph type="body" sz="quarter" idx="22"/>
          </p:nvPr>
        </p:nvSpPr>
        <p:spPr>
          <a:xfrm>
            <a:off x="752284" y="7945038"/>
            <a:ext cx="11761060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Autore, fonte, anno</a:t>
            </a:r>
          </a:p>
        </p:txBody>
      </p:sp>
      <p:pic>
        <p:nvPicPr>
          <p:cNvPr id="374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24" y="12579536"/>
            <a:ext cx="1276844" cy="4012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82" name="Il nostro team"/>
          <p:cNvSpPr txBox="1">
            <a:spLocks noGrp="1"/>
          </p:cNvSpPr>
          <p:nvPr>
            <p:ph type="body" sz="quarter" idx="21"/>
          </p:nvPr>
        </p:nvSpPr>
        <p:spPr>
          <a:xfrm>
            <a:off x="779065" y="778668"/>
            <a:ext cx="10690704" cy="11323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Il nostro team</a:t>
            </a:r>
          </a:p>
        </p:txBody>
      </p:sp>
      <p:sp>
        <p:nvSpPr>
          <p:cNvPr id="383" name="Nome Cognome Job Title"/>
          <p:cNvSpPr txBox="1">
            <a:spLocks noGrp="1"/>
          </p:cNvSpPr>
          <p:nvPr>
            <p:ph type="body" sz="quarter" idx="22"/>
          </p:nvPr>
        </p:nvSpPr>
        <p:spPr>
          <a:xfrm>
            <a:off x="756398" y="10277624"/>
            <a:ext cx="5580227" cy="1011556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indent="0">
              <a:lnSpc>
                <a:spcPct val="80000"/>
              </a:lnSpc>
              <a:buSzTx/>
              <a:buNone/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rPr>
              <a:t>Job Title</a:t>
            </a:r>
          </a:p>
        </p:txBody>
      </p:sp>
      <p:sp>
        <p:nvSpPr>
          <p:cNvPr id="384" name="Ciotola di insalata con riso saltato, uova sode e bacchette"/>
          <p:cNvSpPr>
            <a:spLocks noGrp="1"/>
          </p:cNvSpPr>
          <p:nvPr>
            <p:ph type="pic" sz="half" idx="23"/>
          </p:nvPr>
        </p:nvSpPr>
        <p:spPr>
          <a:xfrm>
            <a:off x="-1002362" y="2157994"/>
            <a:ext cx="10208444" cy="81667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85" name="Nome Cognome Job Title"/>
          <p:cNvSpPr txBox="1">
            <a:spLocks noGrp="1"/>
          </p:cNvSpPr>
          <p:nvPr>
            <p:ph type="body" sz="quarter" idx="24"/>
          </p:nvPr>
        </p:nvSpPr>
        <p:spPr>
          <a:xfrm>
            <a:off x="6537487" y="10277624"/>
            <a:ext cx="5580227" cy="1011556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indent="0">
              <a:lnSpc>
                <a:spcPct val="80000"/>
              </a:lnSpc>
              <a:buSzTx/>
              <a:buNone/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rPr>
              <a:t>Job Title</a:t>
            </a:r>
          </a:p>
        </p:txBody>
      </p:sp>
      <p:sp>
        <p:nvSpPr>
          <p:cNvPr id="386" name="Nome Cognome Job Title"/>
          <p:cNvSpPr txBox="1">
            <a:spLocks noGrp="1"/>
          </p:cNvSpPr>
          <p:nvPr>
            <p:ph type="body" sz="quarter" idx="25"/>
          </p:nvPr>
        </p:nvSpPr>
        <p:spPr>
          <a:xfrm>
            <a:off x="12318110" y="10277624"/>
            <a:ext cx="5580227" cy="1011556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indent="0">
              <a:lnSpc>
                <a:spcPct val="80000"/>
              </a:lnSpc>
              <a:buSzTx/>
              <a:buNone/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rPr>
              <a:t>Job Title</a:t>
            </a:r>
          </a:p>
        </p:txBody>
      </p:sp>
      <p:pic>
        <p:nvPicPr>
          <p:cNvPr id="387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  <p:sp>
        <p:nvSpPr>
          <p:cNvPr id="388" name="Nome Cognome Job Title"/>
          <p:cNvSpPr txBox="1">
            <a:spLocks noGrp="1"/>
          </p:cNvSpPr>
          <p:nvPr>
            <p:ph type="body" sz="quarter" idx="26"/>
          </p:nvPr>
        </p:nvSpPr>
        <p:spPr>
          <a:xfrm>
            <a:off x="18092377" y="10277624"/>
            <a:ext cx="5553870" cy="1011556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indent="0">
              <a:lnSpc>
                <a:spcPct val="80000"/>
              </a:lnSpc>
              <a:buSzTx/>
              <a:buNone/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rPr>
              <a:t>Job Title</a:t>
            </a:r>
          </a:p>
        </p:txBody>
      </p:sp>
      <p:sp>
        <p:nvSpPr>
          <p:cNvPr id="389" name="Ciotola di insalata con riso saltato, uova sode e bacchette"/>
          <p:cNvSpPr>
            <a:spLocks noGrp="1"/>
          </p:cNvSpPr>
          <p:nvPr>
            <p:ph type="pic" sz="half" idx="27"/>
          </p:nvPr>
        </p:nvSpPr>
        <p:spPr>
          <a:xfrm>
            <a:off x="4771904" y="2157994"/>
            <a:ext cx="10208445" cy="81667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90" name="Ciotola di insalata con riso saltato, uova sode e bacchette"/>
          <p:cNvSpPr>
            <a:spLocks noGrp="1"/>
          </p:cNvSpPr>
          <p:nvPr>
            <p:ph type="pic" sz="half" idx="28"/>
          </p:nvPr>
        </p:nvSpPr>
        <p:spPr>
          <a:xfrm>
            <a:off x="10546171" y="2157994"/>
            <a:ext cx="10208444" cy="81667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91" name="Ciotola di insalata con riso saltato, uova sode e bacchette"/>
          <p:cNvSpPr>
            <a:spLocks noGrp="1"/>
          </p:cNvSpPr>
          <p:nvPr>
            <p:ph type="pic" sz="half" idx="29"/>
          </p:nvPr>
        </p:nvSpPr>
        <p:spPr>
          <a:xfrm>
            <a:off x="16320437" y="2157994"/>
            <a:ext cx="10208445" cy="81667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ezzi">
    <p:bg>
      <p:bgPr>
        <a:solidFill>
          <a:srgbClr val="FEF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Rettangolo arrotondato"/>
          <p:cNvSpPr>
            <a:spLocks noGrp="1"/>
          </p:cNvSpPr>
          <p:nvPr>
            <p:ph type="body" sz="quarter" idx="21"/>
          </p:nvPr>
        </p:nvSpPr>
        <p:spPr>
          <a:xfrm>
            <a:off x="12378454" y="4502392"/>
            <a:ext cx="5452910" cy="4082016"/>
          </a:xfrm>
          <a:prstGeom prst="roundRect">
            <a:avLst>
              <a:gd name="adj" fmla="val 8326"/>
            </a:avLst>
          </a:prstGeom>
          <a:solidFill>
            <a:srgbClr val="FFFFFF"/>
          </a:solidFill>
          <a:ln>
            <a:solidFill>
              <a:srgbClr val="E9DFCA"/>
            </a:solidFill>
          </a:ln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99" name="Rettangolo arrotondato"/>
          <p:cNvSpPr>
            <a:spLocks noGrp="1"/>
          </p:cNvSpPr>
          <p:nvPr>
            <p:ph type="body" sz="quarter" idx="22"/>
          </p:nvPr>
        </p:nvSpPr>
        <p:spPr>
          <a:xfrm>
            <a:off x="18178532" y="4502392"/>
            <a:ext cx="5452910" cy="4082016"/>
          </a:xfrm>
          <a:prstGeom prst="roundRect">
            <a:avLst>
              <a:gd name="adj" fmla="val 8326"/>
            </a:avLst>
          </a:prstGeom>
          <a:solidFill>
            <a:srgbClr val="FFFFFF"/>
          </a:solidFill>
          <a:ln>
            <a:solidFill>
              <a:srgbClr val="E9DFCA"/>
            </a:solidFill>
          </a:ln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0" name="Rettangolo arrotondato"/>
          <p:cNvSpPr>
            <a:spLocks noGrp="1"/>
          </p:cNvSpPr>
          <p:nvPr>
            <p:ph type="body" sz="quarter" idx="23"/>
          </p:nvPr>
        </p:nvSpPr>
        <p:spPr>
          <a:xfrm>
            <a:off x="6578376" y="4502392"/>
            <a:ext cx="5452910" cy="4082016"/>
          </a:xfrm>
          <a:prstGeom prst="roundRect">
            <a:avLst>
              <a:gd name="adj" fmla="val 8326"/>
            </a:avLst>
          </a:prstGeom>
          <a:solidFill>
            <a:srgbClr val="FFFFFF"/>
          </a:solidFill>
          <a:ln>
            <a:solidFill>
              <a:srgbClr val="E9DFCA"/>
            </a:solidFill>
          </a:ln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1" name="Rettangolo arrotondato"/>
          <p:cNvSpPr>
            <a:spLocks noGrp="1"/>
          </p:cNvSpPr>
          <p:nvPr>
            <p:ph type="body" sz="quarter" idx="24"/>
          </p:nvPr>
        </p:nvSpPr>
        <p:spPr>
          <a:xfrm>
            <a:off x="778299" y="4502392"/>
            <a:ext cx="5452910" cy="4082016"/>
          </a:xfrm>
          <a:prstGeom prst="roundRect">
            <a:avLst>
              <a:gd name="adj" fmla="val 8326"/>
            </a:avLst>
          </a:prstGeom>
          <a:solidFill>
            <a:srgbClr val="FFFFFF"/>
          </a:solidFill>
          <a:ln>
            <a:solidFill>
              <a:srgbClr val="E9DFCA"/>
            </a:solidFill>
          </a:ln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2" name="€20/mese"/>
          <p:cNvSpPr txBox="1">
            <a:spLocks noGrp="1"/>
          </p:cNvSpPr>
          <p:nvPr>
            <p:ph type="body" sz="quarter" idx="25"/>
          </p:nvPr>
        </p:nvSpPr>
        <p:spPr>
          <a:xfrm>
            <a:off x="768573" y="5258741"/>
            <a:ext cx="5468986" cy="2919638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000" spc="-239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€20</a:t>
            </a:r>
            <a:r>
              <a:rPr sz="3000" spc="-59"/>
              <a:t>/mese</a:t>
            </a:r>
          </a:p>
        </p:txBody>
      </p:sp>
      <p:sp>
        <p:nvSpPr>
          <p:cNvPr id="403" name="€20/mese"/>
          <p:cNvSpPr txBox="1">
            <a:spLocks noGrp="1"/>
          </p:cNvSpPr>
          <p:nvPr>
            <p:ph type="body" sz="quarter" idx="26"/>
          </p:nvPr>
        </p:nvSpPr>
        <p:spPr>
          <a:xfrm>
            <a:off x="6593731" y="5258741"/>
            <a:ext cx="5422200" cy="2919638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000" spc="-239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€20</a:t>
            </a:r>
            <a:r>
              <a:rPr sz="3000" spc="-59"/>
              <a:t>/mese</a:t>
            </a:r>
          </a:p>
        </p:txBody>
      </p:sp>
      <p:sp>
        <p:nvSpPr>
          <p:cNvPr id="404" name="€20/mese"/>
          <p:cNvSpPr txBox="1">
            <a:spLocks noGrp="1"/>
          </p:cNvSpPr>
          <p:nvPr>
            <p:ph type="body" sz="quarter" idx="27"/>
          </p:nvPr>
        </p:nvSpPr>
        <p:spPr>
          <a:xfrm>
            <a:off x="12372104" y="5258741"/>
            <a:ext cx="5465610" cy="2919638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000" spc="-239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€20</a:t>
            </a:r>
            <a:r>
              <a:rPr sz="3000" spc="-59"/>
              <a:t>/mese</a:t>
            </a:r>
          </a:p>
        </p:txBody>
      </p:sp>
      <p:sp>
        <p:nvSpPr>
          <p:cNvPr id="405" name="€20/mese"/>
          <p:cNvSpPr txBox="1">
            <a:spLocks noGrp="1"/>
          </p:cNvSpPr>
          <p:nvPr>
            <p:ph type="body" sz="quarter" idx="28"/>
          </p:nvPr>
        </p:nvSpPr>
        <p:spPr>
          <a:xfrm>
            <a:off x="18201783" y="5258741"/>
            <a:ext cx="5406407" cy="2919638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000" spc="-239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€20</a:t>
            </a:r>
            <a:r>
              <a:rPr sz="3000" spc="-59"/>
              <a:t>/mese</a:t>
            </a:r>
          </a:p>
        </p:txBody>
      </p:sp>
      <p:sp>
        <p:nvSpPr>
          <p:cNvPr id="406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07" name="Tariffe"/>
          <p:cNvSpPr txBox="1">
            <a:spLocks noGrp="1"/>
          </p:cNvSpPr>
          <p:nvPr>
            <p:ph type="body" sz="quarter" idx="29"/>
          </p:nvPr>
        </p:nvSpPr>
        <p:spPr>
          <a:xfrm>
            <a:off x="779065" y="778668"/>
            <a:ext cx="10690704" cy="11231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Tariffe</a:t>
            </a:r>
          </a:p>
        </p:txBody>
      </p:sp>
      <p:sp>
        <p:nvSpPr>
          <p:cNvPr id="408" name="Small"/>
          <p:cNvSpPr txBox="1">
            <a:spLocks noGrp="1"/>
          </p:cNvSpPr>
          <p:nvPr>
            <p:ph type="body" sz="quarter" idx="30"/>
          </p:nvPr>
        </p:nvSpPr>
        <p:spPr>
          <a:xfrm>
            <a:off x="1872465" y="4923804"/>
            <a:ext cx="3264577" cy="6254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defRPr>
            </a:lvl1pPr>
          </a:lstStyle>
          <a:p>
            <a:r>
              <a:t>Small</a:t>
            </a:r>
          </a:p>
        </p:txBody>
      </p:sp>
      <p:sp>
        <p:nvSpPr>
          <p:cNvPr id="409" name="0-50 votanti"/>
          <p:cNvSpPr txBox="1">
            <a:spLocks noGrp="1"/>
          </p:cNvSpPr>
          <p:nvPr>
            <p:ph type="body" sz="quarter" idx="31"/>
          </p:nvPr>
        </p:nvSpPr>
        <p:spPr>
          <a:xfrm>
            <a:off x="1872465" y="7440914"/>
            <a:ext cx="3264577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0-50 votanti</a:t>
            </a:r>
          </a:p>
        </p:txBody>
      </p:sp>
      <p:sp>
        <p:nvSpPr>
          <p:cNvPr id="410" name="Medium"/>
          <p:cNvSpPr txBox="1">
            <a:spLocks noGrp="1"/>
          </p:cNvSpPr>
          <p:nvPr>
            <p:ph type="body" sz="quarter" idx="32"/>
          </p:nvPr>
        </p:nvSpPr>
        <p:spPr>
          <a:xfrm>
            <a:off x="7672543" y="4923804"/>
            <a:ext cx="3264577" cy="6254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defRPr>
            </a:lvl1pPr>
          </a:lstStyle>
          <a:p>
            <a:r>
              <a:t>Medium</a:t>
            </a:r>
          </a:p>
        </p:txBody>
      </p:sp>
      <p:sp>
        <p:nvSpPr>
          <p:cNvPr id="411" name="51-100 votanti"/>
          <p:cNvSpPr txBox="1">
            <a:spLocks noGrp="1"/>
          </p:cNvSpPr>
          <p:nvPr>
            <p:ph type="body" sz="quarter" idx="33"/>
          </p:nvPr>
        </p:nvSpPr>
        <p:spPr>
          <a:xfrm>
            <a:off x="7672543" y="7440914"/>
            <a:ext cx="3264577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51-100 votanti</a:t>
            </a:r>
          </a:p>
        </p:txBody>
      </p:sp>
      <p:sp>
        <p:nvSpPr>
          <p:cNvPr id="412" name="Large"/>
          <p:cNvSpPr txBox="1">
            <a:spLocks noGrp="1"/>
          </p:cNvSpPr>
          <p:nvPr>
            <p:ph type="body" sz="quarter" idx="34"/>
          </p:nvPr>
        </p:nvSpPr>
        <p:spPr>
          <a:xfrm>
            <a:off x="13445280" y="4908420"/>
            <a:ext cx="3264577" cy="6254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defRPr>
            </a:lvl1pPr>
          </a:lstStyle>
          <a:p>
            <a:r>
              <a:t>Large</a:t>
            </a:r>
          </a:p>
        </p:txBody>
      </p:sp>
      <p:sp>
        <p:nvSpPr>
          <p:cNvPr id="413" name="101-150 votanti"/>
          <p:cNvSpPr txBox="1">
            <a:spLocks noGrp="1"/>
          </p:cNvSpPr>
          <p:nvPr>
            <p:ph type="body" sz="quarter" idx="35"/>
          </p:nvPr>
        </p:nvSpPr>
        <p:spPr>
          <a:xfrm>
            <a:off x="13472621" y="7425531"/>
            <a:ext cx="326457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101-150 votanti</a:t>
            </a:r>
          </a:p>
        </p:txBody>
      </p:sp>
      <p:sp>
        <p:nvSpPr>
          <p:cNvPr id="414" name="EXTRA Large"/>
          <p:cNvSpPr txBox="1">
            <a:spLocks noGrp="1"/>
          </p:cNvSpPr>
          <p:nvPr>
            <p:ph type="body" sz="quarter" idx="36"/>
          </p:nvPr>
        </p:nvSpPr>
        <p:spPr>
          <a:xfrm>
            <a:off x="19272699" y="4908420"/>
            <a:ext cx="3264577" cy="6254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defRPr>
            </a:lvl1pPr>
          </a:lstStyle>
          <a:p>
            <a:r>
              <a:t>EXTRA Large</a:t>
            </a:r>
          </a:p>
        </p:txBody>
      </p:sp>
      <p:sp>
        <p:nvSpPr>
          <p:cNvPr id="415" name="150-300 votanti"/>
          <p:cNvSpPr txBox="1">
            <a:spLocks noGrp="1"/>
          </p:cNvSpPr>
          <p:nvPr>
            <p:ph type="body" sz="quarter" idx="37"/>
          </p:nvPr>
        </p:nvSpPr>
        <p:spPr>
          <a:xfrm>
            <a:off x="19272698" y="7425531"/>
            <a:ext cx="326457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150-300 votanti</a:t>
            </a:r>
          </a:p>
        </p:txBody>
      </p:sp>
      <p:pic>
        <p:nvPicPr>
          <p:cNvPr id="416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24" y="12579536"/>
            <a:ext cx="1276844" cy="4012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ani basic/pro">
    <p:bg>
      <p:bgPr>
        <a:solidFill>
          <a:srgbClr val="FEF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Rettangolo arrotondato"/>
          <p:cNvSpPr>
            <a:spLocks noGrp="1"/>
          </p:cNvSpPr>
          <p:nvPr>
            <p:ph type="body" sz="half" idx="21"/>
          </p:nvPr>
        </p:nvSpPr>
        <p:spPr>
          <a:xfrm>
            <a:off x="12481465" y="2482500"/>
            <a:ext cx="9695091" cy="9344393"/>
          </a:xfrm>
          <a:prstGeom prst="roundRect">
            <a:avLst>
              <a:gd name="adj" fmla="val 6235"/>
            </a:avLst>
          </a:prstGeom>
          <a:solidFill>
            <a:srgbClr val="FFFFFF"/>
          </a:solidFill>
          <a:ln>
            <a:solidFill>
              <a:srgbClr val="E9DFCA"/>
            </a:solidFill>
          </a:ln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24" name="Rettangolo arrotondato"/>
          <p:cNvSpPr>
            <a:spLocks noGrp="1"/>
          </p:cNvSpPr>
          <p:nvPr>
            <p:ph type="body" sz="half" idx="22"/>
          </p:nvPr>
        </p:nvSpPr>
        <p:spPr>
          <a:xfrm>
            <a:off x="2207444" y="2482500"/>
            <a:ext cx="9695091" cy="9344393"/>
          </a:xfrm>
          <a:prstGeom prst="roundRect">
            <a:avLst>
              <a:gd name="adj" fmla="val 6235"/>
            </a:avLst>
          </a:prstGeom>
          <a:solidFill>
            <a:srgbClr val="FFFFFF"/>
          </a:solidFill>
          <a:ln>
            <a:solidFill>
              <a:srgbClr val="E9DFCA"/>
            </a:solidFill>
          </a:ln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2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26" name="I nostri piani"/>
          <p:cNvSpPr txBox="1">
            <a:spLocks noGrp="1"/>
          </p:cNvSpPr>
          <p:nvPr>
            <p:ph type="body" sz="quarter" idx="23"/>
          </p:nvPr>
        </p:nvSpPr>
        <p:spPr>
          <a:xfrm>
            <a:off x="779065" y="778668"/>
            <a:ext cx="10690704" cy="1354040"/>
          </a:xfrm>
          <a:prstGeom prst="rect">
            <a:avLst/>
          </a:prstGeom>
        </p:spPr>
        <p:txBody>
          <a:bodyPr lIns="0" tIns="0" rIns="0" bIns="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I nostri piani</a:t>
            </a:r>
          </a:p>
        </p:txBody>
      </p:sp>
      <p:sp>
        <p:nvSpPr>
          <p:cNvPr id="427" name="ELIGO"/>
          <p:cNvSpPr txBox="1">
            <a:spLocks noGrp="1"/>
          </p:cNvSpPr>
          <p:nvPr>
            <p:ph type="body" sz="quarter" idx="24"/>
          </p:nvPr>
        </p:nvSpPr>
        <p:spPr>
          <a:xfrm>
            <a:off x="2861866" y="3225711"/>
            <a:ext cx="3715625" cy="7084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defRPr>
            </a:lvl1pPr>
          </a:lstStyle>
          <a:p>
            <a:r>
              <a:t>ELIGO</a:t>
            </a:r>
          </a:p>
        </p:txBody>
      </p:sp>
      <p:sp>
        <p:nvSpPr>
          <p:cNvPr id="428" name="Light"/>
          <p:cNvSpPr txBox="1">
            <a:spLocks noGrp="1"/>
          </p:cNvSpPr>
          <p:nvPr>
            <p:ph type="body" sz="quarter" idx="25"/>
          </p:nvPr>
        </p:nvSpPr>
        <p:spPr>
          <a:xfrm>
            <a:off x="2861866" y="3446146"/>
            <a:ext cx="7427894" cy="16837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Light</a:t>
            </a:r>
          </a:p>
        </p:txBody>
      </p:sp>
      <p:sp>
        <p:nvSpPr>
          <p:cNvPr id="429" name="Gestisci votazioni in modo semplice e immediato"/>
          <p:cNvSpPr txBox="1">
            <a:spLocks noGrp="1"/>
          </p:cNvSpPr>
          <p:nvPr>
            <p:ph type="body" sz="quarter" idx="26"/>
          </p:nvPr>
        </p:nvSpPr>
        <p:spPr>
          <a:xfrm>
            <a:off x="2835084" y="5036580"/>
            <a:ext cx="8439811" cy="6254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Gestisci votazioni in modo semplice e immediato</a:t>
            </a:r>
          </a:p>
        </p:txBody>
      </p:sp>
      <p:sp>
        <p:nvSpPr>
          <p:cNvPr id="430" name="Uso in autonomia…"/>
          <p:cNvSpPr txBox="1">
            <a:spLocks noGrp="1"/>
          </p:cNvSpPr>
          <p:nvPr>
            <p:ph type="body" sz="quarter" idx="27"/>
          </p:nvPr>
        </p:nvSpPr>
        <p:spPr>
          <a:xfrm>
            <a:off x="2911584" y="6512134"/>
            <a:ext cx="8439811" cy="325080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Uso in autonomia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Licenza 30gg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Votazioni illimitate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Supporto da remoto</a:t>
            </a:r>
          </a:p>
        </p:txBody>
      </p:sp>
      <p:sp>
        <p:nvSpPr>
          <p:cNvPr id="431" name="ELIGO"/>
          <p:cNvSpPr txBox="1">
            <a:spLocks noGrp="1"/>
          </p:cNvSpPr>
          <p:nvPr>
            <p:ph type="body" sz="quarter" idx="28"/>
          </p:nvPr>
        </p:nvSpPr>
        <p:spPr>
          <a:xfrm>
            <a:off x="13135886" y="3228787"/>
            <a:ext cx="3715625" cy="7084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defRPr>
            </a:lvl1pPr>
          </a:lstStyle>
          <a:p>
            <a:r>
              <a:t>ELIGO</a:t>
            </a:r>
          </a:p>
        </p:txBody>
      </p:sp>
      <p:sp>
        <p:nvSpPr>
          <p:cNvPr id="432" name="Pro"/>
          <p:cNvSpPr txBox="1">
            <a:spLocks noGrp="1"/>
          </p:cNvSpPr>
          <p:nvPr>
            <p:ph type="body" sz="quarter" idx="29"/>
          </p:nvPr>
        </p:nvSpPr>
        <p:spPr>
          <a:xfrm>
            <a:off x="13135886" y="3449221"/>
            <a:ext cx="7427895" cy="16837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Pro</a:t>
            </a:r>
          </a:p>
        </p:txBody>
      </p:sp>
      <p:sp>
        <p:nvSpPr>
          <p:cNvPr id="433" name="Gestisci votazioni ed assemblee con un’ampia varietà di funzionalità e servizi"/>
          <p:cNvSpPr txBox="1">
            <a:spLocks noGrp="1"/>
          </p:cNvSpPr>
          <p:nvPr>
            <p:ph type="body" sz="quarter" idx="30"/>
          </p:nvPr>
        </p:nvSpPr>
        <p:spPr>
          <a:xfrm>
            <a:off x="13109105" y="5039655"/>
            <a:ext cx="8439810" cy="105981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Gestisci votazioni ed assemblee con un’ampia varietà di funzionalità e servizi</a:t>
            </a:r>
          </a:p>
        </p:txBody>
      </p:sp>
      <p:sp>
        <p:nvSpPr>
          <p:cNvPr id="434" name="Uso in autonomia o supporto completo…"/>
          <p:cNvSpPr txBox="1">
            <a:spLocks noGrp="1"/>
          </p:cNvSpPr>
          <p:nvPr>
            <p:ph type="body" sz="quarter" idx="31"/>
          </p:nvPr>
        </p:nvSpPr>
        <p:spPr>
          <a:xfrm>
            <a:off x="13185606" y="6512134"/>
            <a:ext cx="8439810" cy="482818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Uso in autonomia o supporto completo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Licenza 30gg/1 anno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Votazioni/assemblee illimitate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Funzionalità aggiuntive (Deleghe, Voto pesato, Gestione presenze e quorum)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Integrazione con sistemi di videoconferenza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Voto in presenza e ibrido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Personalizzazione per accesso e processo di voto</a:t>
            </a:r>
          </a:p>
        </p:txBody>
      </p:sp>
      <p:pic>
        <p:nvPicPr>
          <p:cNvPr id="43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24" y="12579536"/>
            <a:ext cx="1276844" cy="4012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tri serviz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43" name="Altri servizi"/>
          <p:cNvSpPr txBox="1">
            <a:spLocks noGrp="1"/>
          </p:cNvSpPr>
          <p:nvPr>
            <p:ph type="body" sz="quarter" idx="21"/>
          </p:nvPr>
        </p:nvSpPr>
        <p:spPr>
          <a:xfrm>
            <a:off x="779065" y="778668"/>
            <a:ext cx="10690704" cy="1476872"/>
          </a:xfrm>
          <a:prstGeom prst="rect">
            <a:avLst/>
          </a:prstGeom>
        </p:spPr>
        <p:txBody>
          <a:bodyPr lIns="0" tIns="0" rIns="0" bIns="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Altri servizi</a:t>
            </a:r>
          </a:p>
        </p:txBody>
      </p:sp>
      <p:pic>
        <p:nvPicPr>
          <p:cNvPr id="444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ezione 2">
    <p:bg>
      <p:bgPr>
        <a:solidFill>
          <a:srgbClr val="E9DF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olo sezione"/>
          <p:cNvSpPr txBox="1">
            <a:spLocks noGrp="1"/>
          </p:cNvSpPr>
          <p:nvPr>
            <p:ph type="body" sz="quarter" idx="21"/>
          </p:nvPr>
        </p:nvSpPr>
        <p:spPr>
          <a:xfrm>
            <a:off x="2116088" y="5897959"/>
            <a:ext cx="16325237" cy="19200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9000" spc="-180">
                <a:solidFill>
                  <a:srgbClr val="540716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Titolo sezione</a:t>
            </a:r>
          </a:p>
        </p:txBody>
      </p:sp>
      <p:sp>
        <p:nvSpPr>
          <p:cNvPr id="3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etri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200%"/>
          <p:cNvSpPr txBox="1">
            <a:spLocks noGrp="1"/>
          </p:cNvSpPr>
          <p:nvPr>
            <p:ph type="body" sz="quarter" idx="21"/>
          </p:nvPr>
        </p:nvSpPr>
        <p:spPr>
          <a:xfrm>
            <a:off x="2204855" y="5000784"/>
            <a:ext cx="4238372" cy="2327276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2000" spc="-239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200%</a:t>
            </a:r>
          </a:p>
        </p:txBody>
      </p:sp>
      <p:sp>
        <p:nvSpPr>
          <p:cNvPr id="452" name="10mil"/>
          <p:cNvSpPr txBox="1">
            <a:spLocks noGrp="1"/>
          </p:cNvSpPr>
          <p:nvPr>
            <p:ph type="body" sz="quarter" idx="22"/>
          </p:nvPr>
        </p:nvSpPr>
        <p:spPr>
          <a:xfrm>
            <a:off x="9484238" y="5000784"/>
            <a:ext cx="3756788" cy="2327276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2000" spc="-239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10mil</a:t>
            </a:r>
          </a:p>
        </p:txBody>
      </p:sp>
      <p:sp>
        <p:nvSpPr>
          <p:cNvPr id="453" name="+30%"/>
          <p:cNvSpPr txBox="1">
            <a:spLocks noGrp="1"/>
          </p:cNvSpPr>
          <p:nvPr>
            <p:ph type="body" sz="quarter" idx="23"/>
          </p:nvPr>
        </p:nvSpPr>
        <p:spPr>
          <a:xfrm>
            <a:off x="16763621" y="5000784"/>
            <a:ext cx="4114928" cy="2327276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2000" spc="-239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+30%</a:t>
            </a:r>
          </a:p>
        </p:txBody>
      </p:sp>
      <p:sp>
        <p:nvSpPr>
          <p:cNvPr id="45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55" name="Metriche"/>
          <p:cNvSpPr txBox="1">
            <a:spLocks noGrp="1"/>
          </p:cNvSpPr>
          <p:nvPr>
            <p:ph type="body" sz="quarter" idx="24"/>
          </p:nvPr>
        </p:nvSpPr>
        <p:spPr>
          <a:xfrm>
            <a:off x="779065" y="778668"/>
            <a:ext cx="10690704" cy="129401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Metriche</a:t>
            </a:r>
          </a:p>
        </p:txBody>
      </p:sp>
      <p:sp>
        <p:nvSpPr>
          <p:cNvPr id="456" name="Nome dato"/>
          <p:cNvSpPr txBox="1">
            <a:spLocks noGrp="1"/>
          </p:cNvSpPr>
          <p:nvPr>
            <p:ph type="body" sz="quarter" idx="25"/>
          </p:nvPr>
        </p:nvSpPr>
        <p:spPr>
          <a:xfrm>
            <a:off x="2204855" y="6962934"/>
            <a:ext cx="2108963" cy="688976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>
              <a:buSzTx/>
              <a:buNone/>
              <a:defRPr sz="3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Nome dato</a:t>
            </a:r>
          </a:p>
        </p:txBody>
      </p:sp>
      <p:sp>
        <p:nvSpPr>
          <p:cNvPr id="457" name="Nome dato"/>
          <p:cNvSpPr txBox="1">
            <a:spLocks noGrp="1"/>
          </p:cNvSpPr>
          <p:nvPr>
            <p:ph type="body" sz="quarter" idx="26"/>
          </p:nvPr>
        </p:nvSpPr>
        <p:spPr>
          <a:xfrm>
            <a:off x="9484238" y="6962934"/>
            <a:ext cx="2108963" cy="688976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>
              <a:buSzTx/>
              <a:buNone/>
              <a:defRPr sz="3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Nome dato</a:t>
            </a:r>
          </a:p>
        </p:txBody>
      </p:sp>
      <p:sp>
        <p:nvSpPr>
          <p:cNvPr id="458" name="Breve descrizione della metrica, breve descrizione della metrica."/>
          <p:cNvSpPr txBox="1">
            <a:spLocks noGrp="1"/>
          </p:cNvSpPr>
          <p:nvPr>
            <p:ph type="body" sz="quarter" idx="27"/>
          </p:nvPr>
        </p:nvSpPr>
        <p:spPr>
          <a:xfrm>
            <a:off x="2204855" y="7655400"/>
            <a:ext cx="5415524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metrica, breve descrizione della metrica.</a:t>
            </a:r>
          </a:p>
        </p:txBody>
      </p:sp>
      <p:sp>
        <p:nvSpPr>
          <p:cNvPr id="459" name="Breve descrizione della metrica, breve descrizione della metrica."/>
          <p:cNvSpPr txBox="1">
            <a:spLocks noGrp="1"/>
          </p:cNvSpPr>
          <p:nvPr>
            <p:ph type="body" sz="quarter" idx="28"/>
          </p:nvPr>
        </p:nvSpPr>
        <p:spPr>
          <a:xfrm>
            <a:off x="9484238" y="7655400"/>
            <a:ext cx="5415524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metrica, breve descrizione della metrica.</a:t>
            </a:r>
          </a:p>
        </p:txBody>
      </p:sp>
      <p:sp>
        <p:nvSpPr>
          <p:cNvPr id="460" name="Nome dato"/>
          <p:cNvSpPr txBox="1">
            <a:spLocks noGrp="1"/>
          </p:cNvSpPr>
          <p:nvPr>
            <p:ph type="body" sz="quarter" idx="29"/>
          </p:nvPr>
        </p:nvSpPr>
        <p:spPr>
          <a:xfrm>
            <a:off x="16763621" y="6962934"/>
            <a:ext cx="2108963" cy="688976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>
              <a:buSzTx/>
              <a:buNone/>
              <a:defRPr sz="3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Nome dato</a:t>
            </a:r>
          </a:p>
        </p:txBody>
      </p:sp>
      <p:sp>
        <p:nvSpPr>
          <p:cNvPr id="461" name="Breve descrizione della metrica, breve descrizione della metrica."/>
          <p:cNvSpPr txBox="1">
            <a:spLocks noGrp="1"/>
          </p:cNvSpPr>
          <p:nvPr>
            <p:ph type="body" sz="quarter" idx="30"/>
          </p:nvPr>
        </p:nvSpPr>
        <p:spPr>
          <a:xfrm>
            <a:off x="16763621" y="7655400"/>
            <a:ext cx="5415524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metrica, breve descrizione della metrica.</a:t>
            </a:r>
          </a:p>
        </p:txBody>
      </p:sp>
      <p:pic>
        <p:nvPicPr>
          <p:cNvPr id="462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rafi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70" name="Intestazione"/>
          <p:cNvSpPr txBox="1">
            <a:spLocks noGrp="1"/>
          </p:cNvSpPr>
          <p:nvPr>
            <p:ph type="body" sz="quarter" idx="21"/>
          </p:nvPr>
        </p:nvSpPr>
        <p:spPr>
          <a:xfrm>
            <a:off x="779065" y="2598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471" name="Questo è un titolo, questo è un titolo."/>
          <p:cNvSpPr txBox="1">
            <a:spLocks noGrp="1"/>
          </p:cNvSpPr>
          <p:nvPr>
            <p:ph type="body" sz="quarter" idx="22"/>
          </p:nvPr>
        </p:nvSpPr>
        <p:spPr>
          <a:xfrm>
            <a:off x="779065" y="3072688"/>
            <a:ext cx="10690704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472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23"/>
          </p:nvPr>
        </p:nvSpPr>
        <p:spPr>
          <a:xfrm>
            <a:off x="752284" y="6110922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473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rafici (da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81" name="Ciotola di insalata con riso saltato, uova sode e bacchette"/>
          <p:cNvSpPr>
            <a:spLocks noGrp="1"/>
          </p:cNvSpPr>
          <p:nvPr>
            <p:ph type="pic" sz="half" idx="21"/>
          </p:nvPr>
        </p:nvSpPr>
        <p:spPr>
          <a:xfrm>
            <a:off x="11683627" y="1728652"/>
            <a:ext cx="12092421" cy="967393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82" name="Intestazione"/>
          <p:cNvSpPr txBox="1">
            <a:spLocks noGrp="1"/>
          </p:cNvSpPr>
          <p:nvPr>
            <p:ph type="body" sz="quarter" idx="22"/>
          </p:nvPr>
        </p:nvSpPr>
        <p:spPr>
          <a:xfrm>
            <a:off x="779065" y="2598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483" name="Questo è un titolo, questo è un titolo."/>
          <p:cNvSpPr txBox="1">
            <a:spLocks noGrp="1"/>
          </p:cNvSpPr>
          <p:nvPr>
            <p:ph type="body" sz="quarter" idx="23"/>
          </p:nvPr>
        </p:nvSpPr>
        <p:spPr>
          <a:xfrm>
            <a:off x="779065" y="3072688"/>
            <a:ext cx="10690704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484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24"/>
          </p:nvPr>
        </p:nvSpPr>
        <p:spPr>
          <a:xfrm>
            <a:off x="752284" y="6110922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48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sing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93" name="Intestazione"/>
          <p:cNvSpPr txBox="1">
            <a:spLocks noGrp="1"/>
          </p:cNvSpPr>
          <p:nvPr>
            <p:ph type="body" sz="quarter" idx="21"/>
          </p:nvPr>
        </p:nvSpPr>
        <p:spPr>
          <a:xfrm>
            <a:off x="779065" y="2598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494" name="Questo è un titolo, questo è un titolo."/>
          <p:cNvSpPr txBox="1">
            <a:spLocks noGrp="1"/>
          </p:cNvSpPr>
          <p:nvPr>
            <p:ph type="body" sz="quarter" idx="22"/>
          </p:nvPr>
        </p:nvSpPr>
        <p:spPr>
          <a:xfrm>
            <a:off x="779065" y="3072688"/>
            <a:ext cx="10690704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49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23"/>
          </p:nvPr>
        </p:nvSpPr>
        <p:spPr>
          <a:xfrm>
            <a:off x="752284" y="6110922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496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3 i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04" name="Mockup  3 iPhone"/>
          <p:cNvSpPr txBox="1"/>
          <p:nvPr/>
        </p:nvSpPr>
        <p:spPr>
          <a:xfrm>
            <a:off x="779065" y="778668"/>
            <a:ext cx="10690704" cy="2956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defTabSz="825500">
              <a:lnSpc>
                <a:spcPct val="100000"/>
              </a:lnSpc>
              <a:defRPr sz="6000" spc="0"/>
            </a:lvl1pPr>
          </a:lstStyle>
          <a:p>
            <a:r>
              <a:t>Mockup  3 iPhone</a:t>
            </a:r>
          </a:p>
        </p:txBody>
      </p:sp>
      <p:pic>
        <p:nvPicPr>
          <p:cNvPr id="50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de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13" name="Intestazione"/>
          <p:cNvSpPr txBox="1">
            <a:spLocks noGrp="1"/>
          </p:cNvSpPr>
          <p:nvPr>
            <p:ph type="body" sz="quarter" idx="21"/>
          </p:nvPr>
        </p:nvSpPr>
        <p:spPr>
          <a:xfrm>
            <a:off x="779065" y="2598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514" name="Questo è un titolo, questo è un titolo."/>
          <p:cNvSpPr txBox="1">
            <a:spLocks noGrp="1"/>
          </p:cNvSpPr>
          <p:nvPr>
            <p:ph type="body" sz="quarter" idx="22"/>
          </p:nvPr>
        </p:nvSpPr>
        <p:spPr>
          <a:xfrm>
            <a:off x="779065" y="3072688"/>
            <a:ext cx="10690704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51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23"/>
          </p:nvPr>
        </p:nvSpPr>
        <p:spPr>
          <a:xfrm>
            <a:off x="752284" y="6110922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516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desk sing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24" name="Mockup desk singolo"/>
          <p:cNvSpPr txBox="1">
            <a:spLocks noGrp="1"/>
          </p:cNvSpPr>
          <p:nvPr>
            <p:ph type="body" sz="quarter" idx="21"/>
          </p:nvPr>
        </p:nvSpPr>
        <p:spPr>
          <a:xfrm>
            <a:off x="779065" y="778668"/>
            <a:ext cx="10690704" cy="2956422"/>
          </a:xfrm>
          <a:prstGeom prst="rect">
            <a:avLst/>
          </a:prstGeom>
        </p:spPr>
        <p:txBody>
          <a:bodyPr lIns="0" tIns="0" rIns="0" bIns="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Mockup desk singolo</a:t>
            </a:r>
          </a:p>
        </p:txBody>
      </p:sp>
      <p:pic>
        <p:nvPicPr>
          <p:cNvPr id="52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tab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33" name="Intestazione"/>
          <p:cNvSpPr txBox="1">
            <a:spLocks noGrp="1"/>
          </p:cNvSpPr>
          <p:nvPr>
            <p:ph type="body" sz="quarter" idx="21"/>
          </p:nvPr>
        </p:nvSpPr>
        <p:spPr>
          <a:xfrm>
            <a:off x="779065" y="2598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534" name="Questo è un titolo, questo è un titolo."/>
          <p:cNvSpPr txBox="1">
            <a:spLocks noGrp="1"/>
          </p:cNvSpPr>
          <p:nvPr>
            <p:ph type="body" sz="quarter" idx="22"/>
          </p:nvPr>
        </p:nvSpPr>
        <p:spPr>
          <a:xfrm>
            <a:off x="779065" y="3072688"/>
            <a:ext cx="10690704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53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23"/>
          </p:nvPr>
        </p:nvSpPr>
        <p:spPr>
          <a:xfrm>
            <a:off x="752284" y="6110922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536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tablet sing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44" name="Mockup tablet singolo"/>
          <p:cNvSpPr txBox="1">
            <a:spLocks noGrp="1"/>
          </p:cNvSpPr>
          <p:nvPr>
            <p:ph type="body" sz="quarter" idx="21"/>
          </p:nvPr>
        </p:nvSpPr>
        <p:spPr>
          <a:xfrm>
            <a:off x="779065" y="778668"/>
            <a:ext cx="10690704" cy="2956422"/>
          </a:xfrm>
          <a:prstGeom prst="rect">
            <a:avLst/>
          </a:prstGeom>
        </p:spPr>
        <p:txBody>
          <a:bodyPr lIns="0" tIns="0" rIns="0" bIns="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Mockup tablet singolo</a:t>
            </a:r>
          </a:p>
        </p:txBody>
      </p:sp>
      <p:pic>
        <p:nvPicPr>
          <p:cNvPr id="54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azion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53" name="Quotazione v2"/>
          <p:cNvSpPr txBox="1">
            <a:spLocks noGrp="1"/>
          </p:cNvSpPr>
          <p:nvPr>
            <p:ph type="body" sz="quarter" idx="21"/>
          </p:nvPr>
        </p:nvSpPr>
        <p:spPr>
          <a:xfrm>
            <a:off x="779065" y="778668"/>
            <a:ext cx="10690704" cy="2956422"/>
          </a:xfrm>
          <a:prstGeom prst="rect">
            <a:avLst/>
          </a:prstGeom>
        </p:spPr>
        <p:txBody>
          <a:bodyPr lIns="0" tIns="0" rIns="0" bIns="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Quotazione v2</a:t>
            </a:r>
          </a:p>
        </p:txBody>
      </p:sp>
      <p:pic>
        <p:nvPicPr>
          <p:cNvPr id="554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ezione">
    <p:bg>
      <p:bgPr>
        <a:solidFill>
          <a:srgbClr val="DA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olo sezione"/>
          <p:cNvSpPr txBox="1">
            <a:spLocks noGrp="1"/>
          </p:cNvSpPr>
          <p:nvPr>
            <p:ph type="body" sz="quarter" idx="21"/>
          </p:nvPr>
        </p:nvSpPr>
        <p:spPr>
          <a:xfrm>
            <a:off x="2116088" y="5897959"/>
            <a:ext cx="16325237" cy="19200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9000" spc="-180">
                <a:solidFill>
                  <a:srgbClr val="FFFFFF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Titolo sezione</a:t>
            </a:r>
          </a:p>
        </p:txBody>
      </p:sp>
      <p:sp>
        <p:nvSpPr>
          <p:cNvPr id="4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82348" y="12954297"/>
            <a:ext cx="409779" cy="415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dice">
    <p:bg>
      <p:bgPr>
        <a:solidFill>
          <a:srgbClr val="E9DF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Indice"/>
          <p:cNvSpPr txBox="1">
            <a:spLocks noGrp="1"/>
          </p:cNvSpPr>
          <p:nvPr>
            <p:ph type="body" sz="quarter" idx="21"/>
          </p:nvPr>
        </p:nvSpPr>
        <p:spPr>
          <a:xfrm>
            <a:off x="779065" y="778668"/>
            <a:ext cx="1624888" cy="77053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defRPr>
            </a:lvl1pPr>
          </a:lstStyle>
          <a:p>
            <a:r>
              <a:t>Indice</a:t>
            </a:r>
          </a:p>
        </p:txBody>
      </p:sp>
      <p:sp>
        <p:nvSpPr>
          <p:cNvPr id="4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meline di progetto"/>
          <p:cNvSpPr txBox="1">
            <a:spLocks noGrp="1"/>
          </p:cNvSpPr>
          <p:nvPr>
            <p:ph type="body" sz="quarter" idx="21"/>
          </p:nvPr>
        </p:nvSpPr>
        <p:spPr>
          <a:xfrm>
            <a:off x="753665" y="778668"/>
            <a:ext cx="7487048" cy="143351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Timeline di progetto</a:t>
            </a:r>
          </a:p>
        </p:txBody>
      </p:sp>
      <p:sp>
        <p:nvSpPr>
          <p:cNvPr id="5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2829378" y="12633000"/>
            <a:ext cx="810576" cy="473076"/>
          </a:xfrm>
          <a:prstGeom prst="rect">
            <a:avLst/>
          </a:prstGeom>
        </p:spPr>
        <p:txBody>
          <a:bodyPr wrap="square"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azio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5" name="Quotazione"/>
          <p:cNvSpPr txBox="1">
            <a:spLocks noGrp="1"/>
          </p:cNvSpPr>
          <p:nvPr>
            <p:ph type="body" sz="quarter" idx="21"/>
          </p:nvPr>
        </p:nvSpPr>
        <p:spPr>
          <a:xfrm>
            <a:off x="753665" y="778668"/>
            <a:ext cx="7487048" cy="143351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Quotazione</a:t>
            </a:r>
          </a:p>
        </p:txBody>
      </p:sp>
      <p:pic>
        <p:nvPicPr>
          <p:cNvPr id="66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immagin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iotola di insalata con riso saltato, uova sode e bacchette"/>
          <p:cNvSpPr>
            <a:spLocks noGrp="1"/>
          </p:cNvSpPr>
          <p:nvPr>
            <p:ph type="pic" idx="21"/>
          </p:nvPr>
        </p:nvSpPr>
        <p:spPr>
          <a:xfrm>
            <a:off x="-310220" y="-3396480"/>
            <a:ext cx="25004438" cy="2000355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immagin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2" name="Ciotola di insalata con riso saltato, uova sode e bacchette"/>
          <p:cNvSpPr>
            <a:spLocks noGrp="1"/>
          </p:cNvSpPr>
          <p:nvPr>
            <p:ph type="pic" idx="21"/>
          </p:nvPr>
        </p:nvSpPr>
        <p:spPr>
          <a:xfrm>
            <a:off x="9086225" y="-486619"/>
            <a:ext cx="17982644" cy="1438611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3" name="Intestazione"/>
          <p:cNvSpPr txBox="1">
            <a:spLocks noGrp="1"/>
          </p:cNvSpPr>
          <p:nvPr>
            <p:ph type="body" sz="quarter" idx="22"/>
          </p:nvPr>
        </p:nvSpPr>
        <p:spPr>
          <a:xfrm>
            <a:off x="779065" y="1582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84" name="Titolo del soggetto…"/>
          <p:cNvSpPr txBox="1">
            <a:spLocks noGrp="1"/>
          </p:cNvSpPr>
          <p:nvPr>
            <p:ph type="body" sz="quarter" idx="23"/>
          </p:nvPr>
        </p:nvSpPr>
        <p:spPr>
          <a:xfrm>
            <a:off x="779065" y="2058629"/>
            <a:ext cx="10065907" cy="2956422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Titolo del soggetto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nella foto</a:t>
            </a:r>
          </a:p>
        </p:txBody>
      </p:sp>
      <p:sp>
        <p:nvSpPr>
          <p:cNvPr id="85" name="Descrizione della foto, descrizione della foto, descrizione della foto, descrizione della foto, descrizione della foto, descrizione della foto, descrizione della foto, descrizione della foto, descrizione della foto,"/>
          <p:cNvSpPr txBox="1">
            <a:spLocks noGrp="1"/>
          </p:cNvSpPr>
          <p:nvPr>
            <p:ph type="body" sz="quarter" idx="24"/>
          </p:nvPr>
        </p:nvSpPr>
        <p:spPr>
          <a:xfrm>
            <a:off x="752284" y="5087060"/>
            <a:ext cx="10065907" cy="192849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della foto, descrizione della foto, descrizione della foto, descrizione della foto, descrizione della foto, descrizione della foto, descrizione della foto, descrizione della foto, descrizione della foto, </a:t>
            </a:r>
          </a:p>
        </p:txBody>
      </p:sp>
      <p:pic>
        <p:nvPicPr>
          <p:cNvPr id="86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"/>
          <p:cNvSpPr txBox="1">
            <a:spLocks noGrp="1"/>
          </p:cNvSpPr>
          <p:nvPr>
            <p:ph type="title" hasCustomPrompt="1"/>
          </p:nvPr>
        </p:nvSpPr>
        <p:spPr>
          <a:xfrm>
            <a:off x="4030265" y="619125"/>
            <a:ext cx="7768829" cy="1428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71437" tIns="71437" rIns="71437" bIns="71437">
            <a:normAutofit/>
          </a:bodyPr>
          <a:lstStyle/>
          <a:p>
            <a:r>
              <a:t>Titolo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 hasCustomPrompt="1"/>
          </p:nvPr>
        </p:nvSpPr>
        <p:spPr>
          <a:xfrm>
            <a:off x="4030265" y="4161234"/>
            <a:ext cx="7768829" cy="857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71437" tIns="71437" rIns="71437" bIns="71437">
            <a:normAutofit/>
          </a:bodyPr>
          <a:lstStyle/>
          <a:p>
            <a:r>
              <a:t>Testo elenco puntato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87110" y="12954297"/>
            <a:ext cx="409780" cy="415875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 anchor="b">
            <a:spAutoFit/>
          </a:bodyPr>
          <a:lstStyle>
            <a:lvl1pPr algn="ctr" defTabSz="821531">
              <a:lnSpc>
                <a:spcPct val="100000"/>
              </a:lnSpc>
              <a:defRPr sz="1800" spc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</p:sldLayoutIdLst>
  <p:transition spd="med"/>
  <p:txStyles>
    <p:titleStyle>
      <a:lvl1pPr marL="0" marR="0" indent="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1pPr>
      <a:lvl2pPr marL="0" marR="0" indent="4572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2pPr>
      <a:lvl3pPr marL="0" marR="0" indent="9144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3pPr>
      <a:lvl4pPr marL="0" marR="0" indent="13716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4pPr>
      <a:lvl5pPr marL="0" marR="0" indent="18288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5pPr>
      <a:lvl6pPr marL="0" marR="0" indent="22860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6pPr>
      <a:lvl7pPr marL="0" marR="0" indent="27432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7pPr>
      <a:lvl8pPr marL="0" marR="0" indent="32004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8pPr>
      <a:lvl9pPr marL="0" marR="0" indent="36576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9pPr>
    </p:titleStyle>
    <p:bodyStyle>
      <a:lvl1pPr marL="330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1pPr>
      <a:lvl2pPr marL="711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2pPr>
      <a:lvl3pPr marL="1092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3pPr>
      <a:lvl4pPr marL="1473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4pPr>
      <a:lvl5pPr marL="1854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5pPr>
      <a:lvl6pPr marL="2235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6pPr>
      <a:lvl7pPr marL="2616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7pPr>
      <a:lvl8pPr marL="2997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8pPr>
      <a:lvl9pPr marL="3378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idtech.it" TargetMode="External"/><Relationship Id="rId2" Type="http://schemas.openxmlformats.org/officeDocument/2006/relationships/hyperlink" Target="tel:+028051131" TargetMode="Externa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notifica-eligo@evoting.it" TargetMode="Externa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Nome del documento…"/>
          <p:cNvSpPr txBox="1">
            <a:spLocks noGrp="1"/>
          </p:cNvSpPr>
          <p:nvPr>
            <p:ph type="body" idx="21"/>
          </p:nvPr>
        </p:nvSpPr>
        <p:spPr>
          <a:xfrm>
            <a:off x="742673" y="384492"/>
            <a:ext cx="17263169" cy="3385156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3000" spc="-260">
                <a:solidFill>
                  <a:srgbClr val="FFFFFF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rPr lang="it-IT"/>
              <a:t>Template _ </a:t>
            </a:r>
            <a:br>
              <a:rPr lang="it-IT">
                <a:latin typeface="+mn-lt"/>
                <a:ea typeface="+mn-ea"/>
                <a:cs typeface="+mn-cs"/>
              </a:rPr>
            </a:br>
            <a:r>
              <a:rPr lang="it-IT"/>
              <a:t>Guida </a:t>
            </a:r>
            <a:r>
              <a:rPr lang="it-IT" err="1">
                <a:solidFill>
                  <a:srgbClr val="DA4141"/>
                </a:solidFill>
              </a:rPr>
              <a:t>Eligo</a:t>
            </a:r>
            <a:r>
              <a:rPr lang="it-IT">
                <a:solidFill>
                  <a:srgbClr val="DA4141"/>
                </a:solidFill>
              </a:rPr>
              <a:t> Assemblea</a:t>
            </a:r>
            <a:endParaRPr lang="it-IT"/>
          </a:p>
        </p:txBody>
      </p:sp>
      <p:sp>
        <p:nvSpPr>
          <p:cNvPr id="571" name="Data 00/00/0000"/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r>
              <a:t> Data 00/00/0000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8249" y="12630396"/>
            <a:ext cx="419151" cy="4730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10</a:t>
            </a:fld>
            <a:endParaRPr/>
          </a:p>
        </p:txBody>
      </p:sp>
      <p:sp>
        <p:nvSpPr>
          <p:cNvPr id="793" name="Intestazione"/>
          <p:cNvSpPr txBox="1">
            <a:spLocks noGrp="1"/>
          </p:cNvSpPr>
          <p:nvPr>
            <p:ph type="body" idx="21"/>
          </p:nvPr>
        </p:nvSpPr>
        <p:spPr>
          <a:xfrm>
            <a:off x="967004" y="2900107"/>
            <a:ext cx="3715625" cy="70845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/>
              <a:t>PROIEZIONE RISULTATI</a:t>
            </a:r>
          </a:p>
        </p:txBody>
      </p:sp>
      <p:sp>
        <p:nvSpPr>
          <p:cNvPr id="794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779065" y="3771388"/>
            <a:ext cx="10690704" cy="1102908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/>
              <a:t>Guarda i risultati</a:t>
            </a:r>
            <a:r>
              <a:t>.</a:t>
            </a:r>
          </a:p>
        </p:txBody>
      </p:sp>
      <p:sp>
        <p:nvSpPr>
          <p:cNvPr id="79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773160" y="5140097"/>
            <a:ext cx="9763061" cy="4756301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r>
              <a:rPr lang="en-US"/>
              <a:t>Una volta terminate le </a:t>
            </a:r>
            <a:r>
              <a:rPr lang="en-US" err="1"/>
              <a:t>votazioni</a:t>
            </a:r>
            <a:r>
              <a:rPr lang="en-US"/>
              <a:t>, solo se </a:t>
            </a:r>
            <a:r>
              <a:rPr lang="en-US" err="1"/>
              <a:t>l’ente</a:t>
            </a:r>
            <a:r>
              <a:rPr lang="en-US"/>
              <a:t> lo </a:t>
            </a:r>
            <a:r>
              <a:rPr lang="en-US" err="1"/>
              <a:t>prevede</a:t>
            </a:r>
            <a:r>
              <a:rPr lang="en-US"/>
              <a:t>, </a:t>
            </a:r>
            <a:r>
              <a:rPr lang="en-US" err="1"/>
              <a:t>saranno</a:t>
            </a:r>
            <a:r>
              <a:rPr lang="en-US"/>
              <a:t> </a:t>
            </a:r>
            <a:r>
              <a:rPr lang="en-US" err="1"/>
              <a:t>proiettati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risultati</a:t>
            </a:r>
            <a:r>
              <a:rPr lang="en-US"/>
              <a:t>.</a:t>
            </a:r>
            <a:br>
              <a:rPr lang="en-US"/>
            </a:br>
            <a:r>
              <a:rPr lang="en-US"/>
              <a:t> </a:t>
            </a:r>
            <a:br>
              <a:rPr lang="en-US"/>
            </a:br>
            <a:r>
              <a:rPr lang="en-US" b="1" u="sng"/>
              <a:t>NON </a:t>
            </a:r>
            <a:r>
              <a:rPr lang="en-US" b="1" u="sng" err="1"/>
              <a:t>chiudere</a:t>
            </a:r>
            <a:r>
              <a:rPr lang="en-US" b="1" u="sng"/>
              <a:t> il browser o </a:t>
            </a:r>
            <a:r>
              <a:rPr lang="en-US" b="1" u="sng" err="1"/>
              <a:t>spegnere</a:t>
            </a:r>
            <a:r>
              <a:rPr lang="en-US" b="1" u="sng"/>
              <a:t> il PC</a:t>
            </a:r>
            <a:r>
              <a:rPr lang="en-US"/>
              <a:t>.</a:t>
            </a:r>
            <a:endParaRPr lang="it-IT"/>
          </a:p>
          <a:p>
            <a:r>
              <a:rPr lang="en-US" err="1"/>
              <a:t>Verrai</a:t>
            </a:r>
            <a:r>
              <a:rPr lang="en-US"/>
              <a:t> </a:t>
            </a:r>
            <a:r>
              <a:rPr lang="en-US" err="1"/>
              <a:t>reindirizzato</a:t>
            </a:r>
            <a:r>
              <a:rPr lang="en-US"/>
              <a:t> </a:t>
            </a:r>
            <a:r>
              <a:rPr lang="en-US" err="1"/>
              <a:t>alla</a:t>
            </a:r>
            <a:r>
              <a:rPr lang="en-US"/>
              <a:t> </a:t>
            </a:r>
            <a:r>
              <a:rPr lang="en-US" err="1"/>
              <a:t>scheda</a:t>
            </a:r>
            <a:r>
              <a:rPr lang="en-US"/>
              <a:t> </a:t>
            </a:r>
            <a:r>
              <a:rPr lang="en-US" err="1"/>
              <a:t>successiva</a:t>
            </a:r>
            <a:r>
              <a:rPr lang="en-US"/>
              <a:t> non </a:t>
            </a:r>
            <a:r>
              <a:rPr lang="en-US" err="1"/>
              <a:t>appena</a:t>
            </a:r>
            <a:r>
              <a:rPr lang="en-US"/>
              <a:t> la </a:t>
            </a:r>
            <a:r>
              <a:rPr lang="en-US" err="1"/>
              <a:t>prossima</a:t>
            </a:r>
            <a:r>
              <a:rPr lang="en-US"/>
              <a:t> </a:t>
            </a:r>
            <a:r>
              <a:rPr lang="en-US" err="1"/>
              <a:t>votazione</a:t>
            </a:r>
            <a:r>
              <a:rPr lang="en-US"/>
              <a:t> </a:t>
            </a:r>
            <a:r>
              <a:rPr lang="en-US" err="1"/>
              <a:t>sarà</a:t>
            </a:r>
            <a:r>
              <a:rPr lang="en-US"/>
              <a:t> </a:t>
            </a:r>
            <a:r>
              <a:rPr lang="en-US" err="1"/>
              <a:t>aperta</a:t>
            </a:r>
            <a:r>
              <a:rPr lang="en-US"/>
              <a:t>.</a:t>
            </a:r>
            <a:endParaRPr lang="it-IT"/>
          </a:p>
          <a:p>
            <a:endParaRPr lang="en-US"/>
          </a:p>
          <a:p>
            <a:endParaRPr lang="en-US" i="1"/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5ABEC35A-74D4-E1FC-86E7-112C848F7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8613" y="3590428"/>
            <a:ext cx="12989636" cy="5975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960666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Titolo sezion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 lIns="0" tIns="0" rIns="0" bIns="0" anchor="t">
            <a:noAutofit/>
          </a:bodyPr>
          <a:lstStyle/>
          <a:p>
            <a:r>
              <a:rPr lang="it-IT"/>
              <a:t>Accesso con Strong Authentication</a:t>
            </a:r>
          </a:p>
        </p:txBody>
      </p:sp>
    </p:spTree>
    <p:extLst>
      <p:ext uri="{BB962C8B-B14F-4D97-AF65-F5344CB8AC3E}">
        <p14:creationId xmlns:p14="http://schemas.microsoft.com/office/powerpoint/2010/main" val="277076689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8249" y="12630396"/>
            <a:ext cx="419151" cy="4730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12</a:t>
            </a:fld>
            <a:endParaRPr/>
          </a:p>
        </p:txBody>
      </p:sp>
      <p:sp>
        <p:nvSpPr>
          <p:cNvPr id="793" name="Intestazione"/>
          <p:cNvSpPr txBox="1">
            <a:spLocks noGrp="1"/>
          </p:cNvSpPr>
          <p:nvPr>
            <p:ph type="body" idx="21"/>
          </p:nvPr>
        </p:nvSpPr>
        <p:spPr>
          <a:xfrm>
            <a:off x="865102" y="2859346"/>
            <a:ext cx="9430624" cy="83545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/>
              <a:t>Cosa cambia per chi ha richiesto questo modulo aggiuntivo?</a:t>
            </a:r>
          </a:p>
        </p:txBody>
      </p:sp>
      <p:sp>
        <p:nvSpPr>
          <p:cNvPr id="794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779065" y="3893884"/>
            <a:ext cx="10690704" cy="295642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/>
              <a:t>Doppia autenticazione</a:t>
            </a:r>
          </a:p>
        </p:txBody>
      </p:sp>
      <p:sp>
        <p:nvSpPr>
          <p:cNvPr id="79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773318" y="5920880"/>
            <a:ext cx="10744265" cy="4650118"/>
          </a:xfrm>
          <a:prstGeom prst="rect">
            <a:avLst/>
          </a:prstGeom>
        </p:spPr>
        <p:txBody>
          <a:bodyPr lIns="71437" tIns="71437" rIns="71437" bIns="71437" anchor="t">
            <a:spAutoFit/>
          </a:bodyPr>
          <a:lstStyle/>
          <a:p>
            <a:r>
              <a:rPr lang="en-US"/>
              <a:t>Per </a:t>
            </a:r>
            <a:r>
              <a:rPr lang="en-US" err="1"/>
              <a:t>aumentare</a:t>
            </a:r>
            <a:r>
              <a:rPr lang="en-US"/>
              <a:t> la </a:t>
            </a:r>
            <a:r>
              <a:rPr lang="en-US" err="1"/>
              <a:t>sicurezza</a:t>
            </a:r>
            <a:r>
              <a:rPr lang="en-US"/>
              <a:t> </a:t>
            </a:r>
            <a:r>
              <a:rPr lang="en-US" err="1"/>
              <a:t>è</a:t>
            </a:r>
            <a:r>
              <a:rPr lang="en-US"/>
              <a:t> </a:t>
            </a:r>
            <a:r>
              <a:rPr lang="en-US" err="1"/>
              <a:t>utilizzato</a:t>
            </a:r>
            <a:r>
              <a:rPr lang="en-US"/>
              <a:t> un accesso a doppia </a:t>
            </a:r>
            <a:r>
              <a:rPr lang="en-US" err="1"/>
              <a:t>autenticazione</a:t>
            </a:r>
            <a:r>
              <a:rPr lang="en-US"/>
              <a:t>.  Dopo </a:t>
            </a:r>
            <a:r>
              <a:rPr lang="en-US" err="1"/>
              <a:t>l’inserimento</a:t>
            </a:r>
            <a:r>
              <a:rPr lang="en-US"/>
              <a:t> </a:t>
            </a:r>
            <a:r>
              <a:rPr lang="en-US" err="1"/>
              <a:t>delle</a:t>
            </a:r>
            <a:r>
              <a:rPr lang="en-US"/>
              <a:t> </a:t>
            </a:r>
            <a:r>
              <a:rPr lang="en-US" err="1"/>
              <a:t>credenziali</a:t>
            </a:r>
            <a:r>
              <a:rPr lang="en-US"/>
              <a:t> </a:t>
            </a:r>
            <a:r>
              <a:rPr lang="en-US" err="1"/>
              <a:t>è</a:t>
            </a:r>
            <a:r>
              <a:rPr lang="en-US"/>
              <a:t> </a:t>
            </a:r>
            <a:r>
              <a:rPr lang="en-US" err="1"/>
              <a:t>richiesto</a:t>
            </a:r>
            <a:r>
              <a:rPr lang="en-US"/>
              <a:t> un OTP </a:t>
            </a:r>
            <a:r>
              <a:rPr lang="en-US" b="1"/>
              <a:t>(One time </a:t>
            </a:r>
            <a:r>
              <a:rPr lang="en-US" b="1" err="1"/>
              <a:t>Passoword</a:t>
            </a:r>
            <a:r>
              <a:rPr lang="en-US" b="1"/>
              <a:t>) </a:t>
            </a:r>
            <a:r>
              <a:rPr lang="en-US" b="1" err="1"/>
              <a:t>inviato</a:t>
            </a:r>
            <a:r>
              <a:rPr lang="en-US" b="1"/>
              <a:t> via SMS.</a:t>
            </a:r>
            <a:endParaRPr lang="it-IT" b="1"/>
          </a:p>
          <a:p>
            <a:r>
              <a:rPr lang="en-US"/>
              <a:t>Se per </a:t>
            </a:r>
            <a:r>
              <a:rPr lang="en-US" err="1"/>
              <a:t>caso</a:t>
            </a:r>
            <a:r>
              <a:rPr lang="en-US"/>
              <a:t> non </a:t>
            </a:r>
            <a:r>
              <a:rPr lang="en-US" err="1"/>
              <a:t>si</a:t>
            </a:r>
            <a:r>
              <a:rPr lang="en-US"/>
              <a:t> </a:t>
            </a:r>
            <a:r>
              <a:rPr lang="en-US" err="1"/>
              <a:t>ricevesse</a:t>
            </a:r>
            <a:r>
              <a:rPr lang="en-US"/>
              <a:t> il </a:t>
            </a:r>
            <a:r>
              <a:rPr lang="en-US" err="1"/>
              <a:t>codice</a:t>
            </a:r>
            <a:r>
              <a:rPr lang="en-US"/>
              <a:t> </a:t>
            </a:r>
            <a:r>
              <a:rPr lang="en-US" err="1"/>
              <a:t>verificare</a:t>
            </a:r>
            <a:r>
              <a:rPr lang="en-US"/>
              <a:t> la </a:t>
            </a:r>
            <a:r>
              <a:rPr lang="en-US" err="1"/>
              <a:t>correttezza</a:t>
            </a:r>
            <a:r>
              <a:rPr lang="en-US"/>
              <a:t> del </a:t>
            </a:r>
            <a:r>
              <a:rPr lang="en-US" err="1"/>
              <a:t>numero</a:t>
            </a:r>
            <a:r>
              <a:rPr lang="en-US"/>
              <a:t> </a:t>
            </a:r>
            <a:r>
              <a:rPr lang="en-US" err="1"/>
              <a:t>indicato</a:t>
            </a:r>
            <a:r>
              <a:rPr lang="en-US"/>
              <a:t> o </a:t>
            </a:r>
            <a:r>
              <a:rPr lang="en-US" err="1"/>
              <a:t>contattare</a:t>
            </a:r>
            <a:r>
              <a:rPr lang="en-US"/>
              <a:t> </a:t>
            </a:r>
            <a:r>
              <a:rPr lang="en-US" err="1"/>
              <a:t>immediatamente</a:t>
            </a:r>
            <a:r>
              <a:rPr lang="en-US"/>
              <a:t> </a:t>
            </a:r>
            <a:r>
              <a:rPr lang="en-US" err="1"/>
              <a:t>l’organizzatore</a:t>
            </a:r>
            <a:r>
              <a:rPr lang="en-US"/>
              <a:t>.</a:t>
            </a:r>
            <a:br>
              <a:rPr lang="en-US"/>
            </a:br>
            <a:endParaRPr lang="en-US"/>
          </a:p>
          <a:p>
            <a:r>
              <a:rPr lang="en-US"/>
              <a:t> </a:t>
            </a:r>
            <a:br>
              <a:rPr lang="en-US"/>
            </a:br>
            <a:r>
              <a:rPr lang="en-US" sz="2000" cap="all">
                <a:solidFill>
                  <a:srgbClr val="DA4141"/>
                </a:solidFill>
                <a:latin typeface="Aspekta 400"/>
                <a:sym typeface="Aspekta 700"/>
              </a:rPr>
              <a:t>Ad </a:t>
            </a:r>
            <a:r>
              <a:rPr lang="en-US" sz="2000" cap="all" err="1">
                <a:solidFill>
                  <a:srgbClr val="DA4141"/>
                </a:solidFill>
                <a:latin typeface="Aspekta 400"/>
                <a:sym typeface="Aspekta 700"/>
              </a:rPr>
              <a:t>eccezione</a:t>
            </a:r>
            <a:r>
              <a:rPr lang="en-US" sz="2000" cap="all">
                <a:solidFill>
                  <a:srgbClr val="DA4141"/>
                </a:solidFill>
                <a:latin typeface="Aspekta 400"/>
                <a:sym typeface="Aspekta 700"/>
              </a:rPr>
              <a:t> </a:t>
            </a:r>
            <a:r>
              <a:rPr lang="en-US" sz="2000" cap="all" err="1">
                <a:solidFill>
                  <a:srgbClr val="DA4141"/>
                </a:solidFill>
                <a:latin typeface="Aspekta 400"/>
                <a:sym typeface="Aspekta 700"/>
              </a:rPr>
              <a:t>dell'accesso</a:t>
            </a:r>
            <a:r>
              <a:rPr lang="en-US" sz="2000" cap="all">
                <a:solidFill>
                  <a:srgbClr val="DA4141"/>
                </a:solidFill>
                <a:latin typeface="Aspekta 400"/>
                <a:sym typeface="Aspekta 700"/>
              </a:rPr>
              <a:t> </a:t>
            </a:r>
            <a:r>
              <a:rPr lang="en-US" sz="2000" cap="all" err="1">
                <a:solidFill>
                  <a:srgbClr val="DA4141"/>
                </a:solidFill>
                <a:latin typeface="Aspekta 400"/>
                <a:sym typeface="Aspekta 700"/>
              </a:rPr>
              <a:t>all'area</a:t>
            </a:r>
            <a:r>
              <a:rPr lang="en-US" sz="2000" cap="all">
                <a:solidFill>
                  <a:srgbClr val="DA4141"/>
                </a:solidFill>
                <a:latin typeface="Aspekta 400"/>
                <a:sym typeface="Aspekta 700"/>
              </a:rPr>
              <a:t> di </a:t>
            </a:r>
            <a:r>
              <a:rPr lang="en-US" sz="2000" cap="all" err="1">
                <a:solidFill>
                  <a:srgbClr val="DA4141"/>
                </a:solidFill>
                <a:latin typeface="Aspekta 400"/>
                <a:sym typeface="Aspekta 700"/>
              </a:rPr>
              <a:t>voto</a:t>
            </a:r>
            <a:r>
              <a:rPr lang="en-US" sz="2000" cap="all">
                <a:solidFill>
                  <a:srgbClr val="DA4141"/>
                </a:solidFill>
                <a:latin typeface="Aspekta 400"/>
                <a:sym typeface="Aspekta 700"/>
              </a:rPr>
              <a:t> con la one time password in </a:t>
            </a:r>
            <a:r>
              <a:rPr lang="en-US" sz="2000" cap="all" err="1">
                <a:solidFill>
                  <a:srgbClr val="DA4141"/>
                </a:solidFill>
                <a:latin typeface="Aspekta 400"/>
                <a:sym typeface="Aspekta 700"/>
              </a:rPr>
              <a:t>aggiunta</a:t>
            </a:r>
            <a:r>
              <a:rPr lang="en-US" sz="2000" cap="all">
                <a:solidFill>
                  <a:srgbClr val="DA4141"/>
                </a:solidFill>
                <a:latin typeface="Aspekta 400"/>
                <a:sym typeface="Aspekta 700"/>
              </a:rPr>
              <a:t> a username e password, la </a:t>
            </a:r>
            <a:r>
              <a:rPr lang="en-US" sz="2000" cap="all" err="1">
                <a:solidFill>
                  <a:srgbClr val="DA4141"/>
                </a:solidFill>
                <a:latin typeface="Aspekta 400"/>
                <a:sym typeface="Aspekta 700"/>
              </a:rPr>
              <a:t>procedura</a:t>
            </a:r>
            <a:r>
              <a:rPr lang="en-US" sz="2000" cap="all">
                <a:solidFill>
                  <a:srgbClr val="DA4141"/>
                </a:solidFill>
                <a:latin typeface="Aspekta 400"/>
                <a:sym typeface="Aspekta 700"/>
              </a:rPr>
              <a:t> per il </a:t>
            </a:r>
            <a:r>
              <a:rPr lang="en-US" sz="2000" cap="all" err="1">
                <a:solidFill>
                  <a:srgbClr val="DA4141"/>
                </a:solidFill>
                <a:latin typeface="Aspekta 400"/>
                <a:sym typeface="Aspekta 700"/>
              </a:rPr>
              <a:t>votante</a:t>
            </a:r>
            <a:r>
              <a:rPr lang="en-US" sz="2000" cap="all">
                <a:solidFill>
                  <a:srgbClr val="DA4141"/>
                </a:solidFill>
                <a:latin typeface="Aspekta 400"/>
                <a:sym typeface="Aspekta 700"/>
              </a:rPr>
              <a:t> </a:t>
            </a:r>
            <a:r>
              <a:rPr lang="en-US" sz="2000" cap="all" err="1">
                <a:solidFill>
                  <a:srgbClr val="DA4141"/>
                </a:solidFill>
                <a:latin typeface="Aspekta 400"/>
                <a:sym typeface="Aspekta 700"/>
              </a:rPr>
              <a:t>rimane</a:t>
            </a:r>
            <a:r>
              <a:rPr lang="en-US" sz="2000" cap="all">
                <a:solidFill>
                  <a:srgbClr val="DA4141"/>
                </a:solidFill>
                <a:latin typeface="Aspekta 400"/>
                <a:sym typeface="Aspekta 700"/>
              </a:rPr>
              <a:t> </a:t>
            </a:r>
            <a:r>
              <a:rPr lang="en-US" sz="2000" cap="all" err="1">
                <a:solidFill>
                  <a:srgbClr val="DA4141"/>
                </a:solidFill>
                <a:latin typeface="Aspekta 400"/>
                <a:sym typeface="Aspekta 700"/>
              </a:rPr>
              <a:t>identica</a:t>
            </a:r>
            <a:r>
              <a:rPr lang="en-US" sz="2000" cap="all">
                <a:solidFill>
                  <a:srgbClr val="DA4141"/>
                </a:solidFill>
                <a:latin typeface="Aspekta 400"/>
                <a:sym typeface="Aspekta 700"/>
              </a:rPr>
              <a:t> a </a:t>
            </a:r>
            <a:r>
              <a:rPr lang="en-US" sz="2000" cap="all" err="1">
                <a:solidFill>
                  <a:srgbClr val="DA4141"/>
                </a:solidFill>
                <a:latin typeface="Aspekta 400"/>
                <a:sym typeface="Aspekta 700"/>
              </a:rPr>
              <a:t>quella</a:t>
            </a:r>
            <a:r>
              <a:rPr lang="en-US" sz="2000" cap="all">
                <a:solidFill>
                  <a:srgbClr val="DA4141"/>
                </a:solidFill>
                <a:latin typeface="Aspekta 400"/>
                <a:sym typeface="Aspekta 700"/>
              </a:rPr>
              <a:t> sopra </a:t>
            </a:r>
            <a:r>
              <a:rPr lang="en-US" sz="2000" cap="all" err="1">
                <a:solidFill>
                  <a:srgbClr val="DA4141"/>
                </a:solidFill>
                <a:latin typeface="Aspekta 400"/>
                <a:sym typeface="Aspekta 700"/>
              </a:rPr>
              <a:t>descritta</a:t>
            </a:r>
            <a:r>
              <a:rPr lang="en-US" sz="2000" cap="all">
                <a:solidFill>
                  <a:srgbClr val="DA4141"/>
                </a:solidFill>
                <a:latin typeface="Aspekta 400"/>
                <a:sym typeface="Aspekta 700"/>
              </a:rPr>
              <a:t>. E' </a:t>
            </a:r>
            <a:r>
              <a:rPr lang="en-US" sz="2000" cap="all" err="1">
                <a:solidFill>
                  <a:srgbClr val="DA4141"/>
                </a:solidFill>
                <a:latin typeface="Aspekta 400"/>
                <a:sym typeface="Aspekta 700"/>
              </a:rPr>
              <a:t>possibile</a:t>
            </a:r>
            <a:r>
              <a:rPr lang="en-US" sz="2000" cap="all">
                <a:solidFill>
                  <a:srgbClr val="DA4141"/>
                </a:solidFill>
                <a:latin typeface="Aspekta 400"/>
                <a:sym typeface="Aspekta 700"/>
              </a:rPr>
              <a:t> </a:t>
            </a:r>
            <a:r>
              <a:rPr lang="en-US" sz="2000" cap="all" err="1">
                <a:solidFill>
                  <a:srgbClr val="DA4141"/>
                </a:solidFill>
                <a:latin typeface="Aspekta 400"/>
                <a:sym typeface="Aspekta 700"/>
              </a:rPr>
              <a:t>quindi</a:t>
            </a:r>
            <a:r>
              <a:rPr lang="en-US" sz="2000" cap="all">
                <a:solidFill>
                  <a:srgbClr val="DA4141"/>
                </a:solidFill>
                <a:latin typeface="Aspekta 400"/>
                <a:sym typeface="Aspekta 700"/>
              </a:rPr>
              <a:t> </a:t>
            </a:r>
            <a:r>
              <a:rPr lang="en-US" sz="2000" cap="all" err="1">
                <a:solidFill>
                  <a:srgbClr val="DA4141"/>
                </a:solidFill>
                <a:latin typeface="Aspekta 400"/>
                <a:sym typeface="Aspekta 700"/>
              </a:rPr>
              <a:t>integrare</a:t>
            </a:r>
            <a:r>
              <a:rPr lang="en-US" sz="2000" cap="all">
                <a:solidFill>
                  <a:srgbClr val="DA4141"/>
                </a:solidFill>
                <a:latin typeface="Aspekta 400"/>
                <a:sym typeface="Aspekta 700"/>
              </a:rPr>
              <a:t> </a:t>
            </a:r>
            <a:r>
              <a:rPr lang="en-US" sz="2000" cap="all" err="1">
                <a:solidFill>
                  <a:srgbClr val="DA4141"/>
                </a:solidFill>
                <a:latin typeface="Aspekta 400"/>
                <a:sym typeface="Aspekta 700"/>
              </a:rPr>
              <a:t>questa</a:t>
            </a:r>
            <a:r>
              <a:rPr lang="en-US" sz="2000" cap="all">
                <a:solidFill>
                  <a:srgbClr val="DA4141"/>
                </a:solidFill>
                <a:latin typeface="Aspekta 400"/>
                <a:sym typeface="Aspekta 700"/>
              </a:rPr>
              <a:t> slide con le </a:t>
            </a:r>
            <a:r>
              <a:rPr lang="en-US" sz="2000" cap="all" err="1">
                <a:solidFill>
                  <a:srgbClr val="DA4141"/>
                </a:solidFill>
                <a:latin typeface="Aspekta 400"/>
                <a:sym typeface="Aspekta 700"/>
              </a:rPr>
              <a:t>precedenti</a:t>
            </a:r>
            <a:endParaRPr lang="en-US" sz="2000" cap="all">
              <a:solidFill>
                <a:srgbClr val="DA4141"/>
              </a:solidFill>
              <a:latin typeface="Aspekta 400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FC05728E-C3D3-B9A6-2DEB-2D45A57EC957}"/>
              </a:ext>
            </a:extLst>
          </p:cNvPr>
          <p:cNvGrpSpPr/>
          <p:nvPr/>
        </p:nvGrpSpPr>
        <p:grpSpPr>
          <a:xfrm>
            <a:off x="11441182" y="3066379"/>
            <a:ext cx="13761412" cy="8532605"/>
            <a:chOff x="2490267" y="344694"/>
            <a:chExt cx="9665662" cy="5675106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BA78EDAD-F52E-0160-8115-799AC210C4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60304" y="815928"/>
              <a:ext cx="7271995" cy="4739575"/>
            </a:xfrm>
            <a:prstGeom prst="rect">
              <a:avLst/>
            </a:prstGeom>
          </p:spPr>
        </p:pic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690B58E7-2D8A-71C6-7F8F-661356A45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0267" y="344694"/>
              <a:ext cx="9665662" cy="5675106"/>
            </a:xfrm>
            <a:prstGeom prst="rect">
              <a:avLst/>
            </a:prstGeom>
          </p:spPr>
        </p:pic>
      </p:grpSp>
      <p:grpSp>
        <p:nvGrpSpPr>
          <p:cNvPr id="9" name="Gruppo 8">
            <a:extLst>
              <a:ext uri="{FF2B5EF4-FFF2-40B4-BE49-F238E27FC236}">
                <a16:creationId xmlns:a16="http://schemas.microsoft.com/office/drawing/2014/main" id="{3A1D022A-7832-AE88-A10C-7D683412E526}"/>
              </a:ext>
            </a:extLst>
          </p:cNvPr>
          <p:cNvGrpSpPr/>
          <p:nvPr/>
        </p:nvGrpSpPr>
        <p:grpSpPr>
          <a:xfrm>
            <a:off x="19906838" y="7694534"/>
            <a:ext cx="3558142" cy="3429000"/>
            <a:chOff x="6934200" y="3429001"/>
            <a:chExt cx="3558142" cy="3429000"/>
          </a:xfrm>
        </p:grpSpPr>
        <p:pic>
          <p:nvPicPr>
            <p:cNvPr id="10" name="Immagine 9" descr="Immagine che contiene testo&#10;&#10;Descrizione generata automaticamente">
              <a:extLst>
                <a:ext uri="{FF2B5EF4-FFF2-40B4-BE49-F238E27FC236}">
                  <a16:creationId xmlns:a16="http://schemas.microsoft.com/office/drawing/2014/main" id="{D1A305C3-260B-04BB-F3A5-668134150D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801"/>
            <a:stretch/>
          </p:blipFill>
          <p:spPr>
            <a:xfrm>
              <a:off x="7173743" y="4377329"/>
              <a:ext cx="3079056" cy="248067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83FD627-ED4C-F5C2-7CA6-B4784F5FB3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730"/>
            <a:stretch/>
          </p:blipFill>
          <p:spPr>
            <a:xfrm>
              <a:off x="6934200" y="3429001"/>
              <a:ext cx="3558142" cy="3429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957181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Viale Monte Nero 17, Milano +02 80511 31 contact@eligovote.com…"/>
          <p:cNvSpPr txBox="1">
            <a:spLocks noGrp="1"/>
          </p:cNvSpPr>
          <p:nvPr>
            <p:ph type="body" idx="21"/>
          </p:nvPr>
        </p:nvSpPr>
        <p:spPr>
          <a:xfrm>
            <a:off x="728520" y="10779381"/>
            <a:ext cx="7953640" cy="2244844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200">
                <a:solidFill>
                  <a:srgbClr val="FFFFFF"/>
                </a:solidFill>
              </a:defRPr>
            </a:pPr>
            <a:r>
              <a:t>Viale Monte Nero 17, Milano</a:t>
            </a:r>
            <a:br>
              <a:rPr/>
            </a:br>
            <a:r>
              <a:rPr u="sng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+02 80511 31</a:t>
            </a:r>
            <a:br>
              <a:rPr u="sng"/>
            </a:br>
            <a:r>
              <a:rPr lang="it-IT" u="sng">
                <a:solidFill>
                  <a:schemeClr val="bg1"/>
                </a:solidFill>
              </a:rPr>
              <a:t>supporto-eligo@evoting.it</a:t>
            </a:r>
            <a:endParaRPr u="sng">
              <a:solidFill>
                <a:schemeClr val="bg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SzTx/>
              <a:buNone/>
              <a:defRPr sz="2200">
                <a:solidFill>
                  <a:srgbClr val="FFFFFF"/>
                </a:solidFill>
              </a:defRPr>
            </a:pPr>
            <a:r>
              <a:t>Copyright © 2024 ELIGO | ID Technology </a:t>
            </a:r>
            <a:r>
              <a:rPr err="1"/>
              <a:t>S.r.l.</a:t>
            </a:r>
            <a:r>
              <a:t> </a:t>
            </a:r>
            <a:br>
              <a:rPr/>
            </a:br>
            <a:r>
              <a:t>P.IVA: 11240660156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Titolo sezione"/>
          <p:cNvSpPr txBox="1">
            <a:spLocks noGrp="1"/>
          </p:cNvSpPr>
          <p:nvPr>
            <p:ph type="body" idx="21"/>
          </p:nvPr>
        </p:nvSpPr>
        <p:spPr>
          <a:xfrm>
            <a:off x="2116088" y="4552854"/>
            <a:ext cx="19682155" cy="192008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/>
          <a:p>
            <a:r>
              <a:rPr lang="en-US">
                <a:latin typeface="Aspekta 600"/>
              </a:rPr>
              <a:t>Guida </a:t>
            </a:r>
            <a:r>
              <a:rPr lang="en-US" err="1">
                <a:latin typeface="Aspekta 600"/>
              </a:rPr>
              <a:t>pratica</a:t>
            </a:r>
            <a:r>
              <a:rPr lang="en-US">
                <a:latin typeface="Aspekta 600"/>
              </a:rPr>
              <a:t> al </a:t>
            </a:r>
            <a:r>
              <a:rPr lang="en-US" err="1">
                <a:latin typeface="Aspekta 600"/>
              </a:rPr>
              <a:t>voto</a:t>
            </a:r>
            <a:r>
              <a:rPr lang="en-US">
                <a:latin typeface="Aspekta 600"/>
              </a:rPr>
              <a:t> da </a:t>
            </a:r>
            <a:r>
              <a:rPr lang="en-US" err="1">
                <a:latin typeface="Aspekta 600"/>
              </a:rPr>
              <a:t>utilizzare</a:t>
            </a:r>
            <a:r>
              <a:rPr lang="en-US">
                <a:latin typeface="Aspekta 600"/>
              </a:rPr>
              <a:t> come </a:t>
            </a:r>
            <a:r>
              <a:rPr lang="en-US" i="1" err="1">
                <a:latin typeface="Aspekta 600"/>
              </a:rPr>
              <a:t>esempio</a:t>
            </a:r>
            <a:r>
              <a:rPr lang="en-US" i="1">
                <a:latin typeface="Aspekta 600"/>
              </a:rPr>
              <a:t>/</a:t>
            </a:r>
            <a:r>
              <a:rPr lang="en-US" i="1" err="1">
                <a:latin typeface="Aspekta 600"/>
              </a:rPr>
              <a:t>modello</a:t>
            </a:r>
            <a:r>
              <a:rPr lang="en-US">
                <a:latin typeface="Aspekta 600"/>
              </a:rPr>
              <a:t> di </a:t>
            </a:r>
            <a:r>
              <a:rPr lang="en-US" err="1">
                <a:latin typeface="Aspekta 600"/>
              </a:rPr>
              <a:t>presentazione</a:t>
            </a:r>
            <a:endParaRPr lang="it-IT" err="1">
              <a:latin typeface="Aspekta 600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8249" y="12630396"/>
            <a:ext cx="419151" cy="4730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793" name="Intestazione"/>
          <p:cNvSpPr txBox="1">
            <a:spLocks noGrp="1"/>
          </p:cNvSpPr>
          <p:nvPr>
            <p:ph type="body" idx="21"/>
          </p:nvPr>
        </p:nvSpPr>
        <p:spPr>
          <a:xfrm>
            <a:off x="967004" y="2818585"/>
            <a:ext cx="3715625" cy="70845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/>
              <a:t>CREDENZIALI</a:t>
            </a:r>
          </a:p>
        </p:txBody>
      </p:sp>
      <p:sp>
        <p:nvSpPr>
          <p:cNvPr id="794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779065" y="3527037"/>
            <a:ext cx="10690704" cy="295642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/>
              <a:t>Email con credenziali di accesso</a:t>
            </a:r>
            <a:r>
              <a:t>.</a:t>
            </a:r>
          </a:p>
        </p:txBody>
      </p:sp>
      <p:sp>
        <p:nvSpPr>
          <p:cNvPr id="79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765309" y="5842522"/>
            <a:ext cx="9337497" cy="5116400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r>
              <a:rPr lang="en-US" err="1"/>
              <a:t>Qualche</a:t>
            </a:r>
            <a:r>
              <a:rPr lang="en-US"/>
              <a:t> </a:t>
            </a:r>
            <a:r>
              <a:rPr lang="en-US" err="1"/>
              <a:t>giorno</a:t>
            </a:r>
            <a:r>
              <a:rPr lang="en-US"/>
              <a:t> prima del </a:t>
            </a:r>
            <a:r>
              <a:rPr lang="en-US" err="1"/>
              <a:t>voto</a:t>
            </a:r>
            <a:r>
              <a:rPr lang="en-US"/>
              <a:t> </a:t>
            </a:r>
            <a:r>
              <a:rPr lang="en-US" err="1"/>
              <a:t>riceverai</a:t>
            </a:r>
            <a:r>
              <a:rPr lang="en-US"/>
              <a:t> via mail le </a:t>
            </a:r>
            <a:r>
              <a:rPr lang="en-US" err="1"/>
              <a:t>credenziali</a:t>
            </a:r>
            <a:r>
              <a:rPr lang="en-US"/>
              <a:t> di accesso (username e password) ed il link per </a:t>
            </a:r>
            <a:r>
              <a:rPr lang="en-US" err="1"/>
              <a:t>collegarsi</a:t>
            </a:r>
            <a:r>
              <a:rPr lang="en-US"/>
              <a:t> </a:t>
            </a:r>
            <a:r>
              <a:rPr lang="en-US" err="1"/>
              <a:t>all’area</a:t>
            </a:r>
            <a:r>
              <a:rPr lang="en-US"/>
              <a:t> di </a:t>
            </a:r>
            <a:r>
              <a:rPr lang="en-US" err="1"/>
              <a:t>voto</a:t>
            </a:r>
            <a:r>
              <a:rPr lang="en-US"/>
              <a:t> (</a:t>
            </a:r>
            <a:r>
              <a:rPr lang="en-US" err="1"/>
              <a:t>pulsante</a:t>
            </a:r>
            <a:r>
              <a:rPr lang="en-US"/>
              <a:t> </a:t>
            </a:r>
            <a:r>
              <a:rPr lang="en-US" err="1"/>
              <a:t>Accedi</a:t>
            </a:r>
            <a:r>
              <a:rPr lang="en-US"/>
              <a:t> al </a:t>
            </a:r>
            <a:r>
              <a:rPr lang="en-US" err="1"/>
              <a:t>voto</a:t>
            </a:r>
            <a:r>
              <a:rPr lang="en-US"/>
              <a:t>). </a:t>
            </a:r>
          </a:p>
          <a:p>
            <a:r>
              <a:rPr lang="en-US" err="1"/>
              <a:t>Potrai</a:t>
            </a:r>
            <a:r>
              <a:rPr lang="en-US"/>
              <a:t> </a:t>
            </a:r>
            <a:r>
              <a:rPr lang="en-US" err="1"/>
              <a:t>accedere</a:t>
            </a:r>
            <a:r>
              <a:rPr lang="en-US"/>
              <a:t> solo a </a:t>
            </a:r>
            <a:r>
              <a:rPr lang="en-US" err="1"/>
              <a:t>votazioni</a:t>
            </a:r>
            <a:r>
              <a:rPr lang="en-US"/>
              <a:t> </a:t>
            </a:r>
            <a:r>
              <a:rPr lang="en-US" err="1"/>
              <a:t>aperte</a:t>
            </a:r>
            <a:r>
              <a:rPr lang="en-US"/>
              <a:t>, </a:t>
            </a:r>
            <a:r>
              <a:rPr lang="en-US" err="1"/>
              <a:t>negli</a:t>
            </a:r>
            <a:r>
              <a:rPr lang="en-US"/>
              <a:t> </a:t>
            </a:r>
            <a:r>
              <a:rPr lang="en-US" err="1"/>
              <a:t>orari</a:t>
            </a:r>
            <a:r>
              <a:rPr lang="en-US"/>
              <a:t> </a:t>
            </a:r>
            <a:r>
              <a:rPr lang="en-US" err="1"/>
              <a:t>indicati</a:t>
            </a:r>
            <a:r>
              <a:rPr lang="en-US"/>
              <a:t> </a:t>
            </a:r>
            <a:r>
              <a:rPr lang="en-US" err="1"/>
              <a:t>nell’email</a:t>
            </a:r>
            <a:br>
              <a:rPr lang="en-US"/>
            </a:br>
            <a:r>
              <a:rPr lang="en-US"/>
              <a:t> </a:t>
            </a:r>
            <a:endParaRPr lang="it-IT"/>
          </a:p>
          <a:p>
            <a:r>
              <a:rPr lang="en-US" err="1"/>
              <a:t>Oggetto</a:t>
            </a:r>
            <a:r>
              <a:rPr lang="en-US"/>
              <a:t>: </a:t>
            </a:r>
            <a:r>
              <a:rPr lang="en-US" i="1"/>
              <a:t>Eligo </a:t>
            </a:r>
            <a:r>
              <a:rPr lang="en-US" i="1" err="1"/>
              <a:t>Evoting</a:t>
            </a:r>
            <a:r>
              <a:rPr lang="en-US" i="1"/>
              <a:t> - </a:t>
            </a:r>
            <a:r>
              <a:rPr lang="en-US" i="1" err="1"/>
              <a:t>Credenziali</a:t>
            </a:r>
            <a:r>
              <a:rPr lang="en-US" i="1"/>
              <a:t> di </a:t>
            </a:r>
            <a:r>
              <a:rPr lang="en-US" i="1" err="1"/>
              <a:t>nomecognome</a:t>
            </a:r>
            <a:r>
              <a:rPr lang="en-US" i="1"/>
              <a:t> - </a:t>
            </a:r>
            <a:r>
              <a:rPr lang="en-US" i="1" err="1"/>
              <a:t>Votazione</a:t>
            </a:r>
            <a:r>
              <a:rPr lang="en-US" i="1"/>
              <a:t> </a:t>
            </a:r>
            <a:r>
              <a:rPr lang="en-US" i="1" err="1"/>
              <a:t>titolo</a:t>
            </a:r>
            <a:br>
              <a:rPr lang="en-US" i="1"/>
            </a:br>
            <a:r>
              <a:rPr lang="en-US" err="1"/>
              <a:t>Mittente</a:t>
            </a:r>
            <a:r>
              <a:rPr lang="en-US"/>
              <a:t>: </a:t>
            </a:r>
            <a:r>
              <a:rPr lang="en-US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notifica-eligo@evoting.it</a:t>
            </a:r>
            <a:endParaRPr lang="en-US"/>
          </a:p>
          <a:p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132D7EE-2C47-B4DF-FF42-17A5B9B2B6B1}"/>
              </a:ext>
            </a:extLst>
          </p:cNvPr>
          <p:cNvSpPr txBox="1"/>
          <p:nvPr/>
        </p:nvSpPr>
        <p:spPr>
          <a:xfrm>
            <a:off x="6097772" y="6241998"/>
            <a:ext cx="12195544" cy="123200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it-IT" b="0" i="0">
                <a:solidFill>
                  <a:srgbClr val="000000"/>
                </a:solidFill>
                <a:effectLst/>
                <a:latin typeface="Times"/>
              </a:rPr>
              <a:t> </a:t>
            </a:r>
            <a:endParaRPr lang="it-IT"/>
          </a:p>
        </p:txBody>
      </p:sp>
      <p:pic>
        <p:nvPicPr>
          <p:cNvPr id="11" name="Immagine 10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7E8C40BA-32F9-EEC5-BB05-4565EC45E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9489" y="2619130"/>
            <a:ext cx="9293112" cy="7864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261361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8249" y="12630396"/>
            <a:ext cx="419151" cy="473076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793" name="Intestazione"/>
          <p:cNvSpPr txBox="1">
            <a:spLocks noGrp="1"/>
          </p:cNvSpPr>
          <p:nvPr>
            <p:ph type="body" idx="21"/>
          </p:nvPr>
        </p:nvSpPr>
        <p:spPr>
          <a:xfrm>
            <a:off x="967004" y="2818585"/>
            <a:ext cx="3715625" cy="70845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/>
              <a:t>AREA DI VOTO</a:t>
            </a:r>
            <a:endParaRPr/>
          </a:p>
        </p:txBody>
      </p:sp>
      <p:sp>
        <p:nvSpPr>
          <p:cNvPr id="794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779065" y="3527037"/>
            <a:ext cx="10690704" cy="295642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/>
              <a:t>Accedi all'area di voto</a:t>
            </a:r>
            <a:r>
              <a:t>.</a:t>
            </a:r>
          </a:p>
        </p:txBody>
      </p:sp>
      <p:sp>
        <p:nvSpPr>
          <p:cNvPr id="79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773160" y="5842522"/>
            <a:ext cx="6759885" cy="1944762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r>
              <a:rPr lang="en-US" err="1"/>
              <a:t>Inserire</a:t>
            </a:r>
            <a:r>
              <a:rPr lang="en-US"/>
              <a:t> username e password </a:t>
            </a:r>
            <a:r>
              <a:rPr lang="en-US" err="1"/>
              <a:t>ricevuti</a:t>
            </a:r>
            <a:r>
              <a:rPr lang="en-US"/>
              <a:t> </a:t>
            </a:r>
            <a:r>
              <a:rPr lang="en-US" err="1"/>
              <a:t>nel</a:t>
            </a:r>
            <a:r>
              <a:rPr lang="en-US"/>
              <a:t> form in alto a sinistra Se </a:t>
            </a:r>
            <a:r>
              <a:rPr lang="en-US" err="1"/>
              <a:t>si</a:t>
            </a:r>
            <a:r>
              <a:rPr lang="en-US"/>
              <a:t> </a:t>
            </a:r>
            <a:r>
              <a:rPr lang="en-US" err="1"/>
              <a:t>inseriscono</a:t>
            </a:r>
            <a:r>
              <a:rPr lang="en-US"/>
              <a:t> le </a:t>
            </a:r>
            <a:r>
              <a:rPr lang="en-US" err="1"/>
              <a:t>credenziali</a:t>
            </a:r>
            <a:r>
              <a:rPr lang="en-US"/>
              <a:t> di accesso con “</a:t>
            </a:r>
            <a:r>
              <a:rPr lang="en-US" err="1"/>
              <a:t>copia</a:t>
            </a:r>
            <a:r>
              <a:rPr lang="en-US"/>
              <a:t>/</a:t>
            </a:r>
            <a:r>
              <a:rPr lang="en-US" err="1"/>
              <a:t>incolla</a:t>
            </a:r>
            <a:r>
              <a:rPr lang="en-US"/>
              <a:t>“, fare </a:t>
            </a:r>
            <a:r>
              <a:rPr lang="en-US" err="1"/>
              <a:t>attenzione</a:t>
            </a:r>
            <a:r>
              <a:rPr lang="en-US"/>
              <a:t> a </a:t>
            </a:r>
            <a:r>
              <a:rPr lang="en-US" err="1"/>
              <a:t>copiare</a:t>
            </a:r>
            <a:r>
              <a:rPr lang="en-US"/>
              <a:t> </a:t>
            </a:r>
            <a:r>
              <a:rPr lang="en-US" err="1"/>
              <a:t>esclusivamente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caratteri</a:t>
            </a:r>
            <a:r>
              <a:rPr lang="en-US"/>
              <a:t> </a:t>
            </a:r>
            <a:r>
              <a:rPr lang="en-US" err="1"/>
              <a:t>privi</a:t>
            </a:r>
            <a:r>
              <a:rPr lang="en-US"/>
              <a:t> </a:t>
            </a:r>
            <a:r>
              <a:rPr lang="en-US" err="1"/>
              <a:t>dello</a:t>
            </a:r>
            <a:r>
              <a:rPr lang="en-US"/>
              <a:t> </a:t>
            </a:r>
            <a:r>
              <a:rPr lang="en-US" err="1"/>
              <a:t>spazio</a:t>
            </a:r>
            <a:r>
              <a:rPr lang="en-US"/>
              <a:t> prima e/o dopo. </a:t>
            </a:r>
          </a:p>
        </p:txBody>
      </p:sp>
      <p:pic>
        <p:nvPicPr>
          <p:cNvPr id="8" name="Immagine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88815E64-EA23-A966-6E76-E7CA5D118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2951" y="2967987"/>
            <a:ext cx="11479295" cy="7040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701315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8249" y="12630396"/>
            <a:ext cx="419151" cy="4730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sp>
        <p:nvSpPr>
          <p:cNvPr id="793" name="Intestazione"/>
          <p:cNvSpPr txBox="1">
            <a:spLocks noGrp="1"/>
          </p:cNvSpPr>
          <p:nvPr>
            <p:ph type="body" idx="21"/>
          </p:nvPr>
        </p:nvSpPr>
        <p:spPr>
          <a:xfrm>
            <a:off x="760408" y="711309"/>
            <a:ext cx="3715625" cy="70845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/>
              <a:t>Interfaccia principale</a:t>
            </a:r>
            <a:endParaRPr/>
          </a:p>
        </p:txBody>
      </p:sp>
      <p:sp>
        <p:nvSpPr>
          <p:cNvPr id="794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572469" y="1419761"/>
            <a:ext cx="10690704" cy="1286286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/>
              <a:t>Schermata principale</a:t>
            </a:r>
            <a:r>
              <a:t>.</a:t>
            </a:r>
          </a:p>
        </p:txBody>
      </p:sp>
      <p:sp>
        <p:nvSpPr>
          <p:cNvPr id="79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690521" y="2702267"/>
            <a:ext cx="14856978" cy="864466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r>
              <a:rPr lang="en-US" i="1"/>
              <a:t>Ti </a:t>
            </a:r>
            <a:r>
              <a:rPr lang="en-US" i="1" err="1"/>
              <a:t>trovi</a:t>
            </a:r>
            <a:r>
              <a:rPr lang="en-US" i="1"/>
              <a:t> </a:t>
            </a:r>
            <a:r>
              <a:rPr lang="en-US" i="1" err="1"/>
              <a:t>ora</a:t>
            </a:r>
            <a:r>
              <a:rPr lang="en-US" i="1"/>
              <a:t> </a:t>
            </a:r>
            <a:r>
              <a:rPr lang="en-US" i="1" err="1"/>
              <a:t>nella</a:t>
            </a:r>
            <a:r>
              <a:rPr lang="en-US" i="1"/>
              <a:t> </a:t>
            </a:r>
            <a:r>
              <a:rPr lang="en-US" i="1" err="1"/>
              <a:t>schermata</a:t>
            </a:r>
            <a:r>
              <a:rPr lang="en-US" i="1"/>
              <a:t> </a:t>
            </a:r>
            <a:r>
              <a:rPr lang="en-US" i="1" err="1"/>
              <a:t>generale</a:t>
            </a:r>
            <a:r>
              <a:rPr lang="en-US" i="1"/>
              <a:t>. Qui </a:t>
            </a:r>
            <a:r>
              <a:rPr lang="en-US" i="1" err="1"/>
              <a:t>viene</a:t>
            </a:r>
            <a:r>
              <a:rPr lang="en-US" i="1"/>
              <a:t> </a:t>
            </a:r>
            <a:r>
              <a:rPr lang="en-US" i="1" err="1"/>
              <a:t>riportato</a:t>
            </a:r>
            <a:r>
              <a:rPr lang="en-US" i="1"/>
              <a:t> </a:t>
            </a:r>
            <a:r>
              <a:rPr lang="en-US" i="1" err="1"/>
              <a:t>l’elenco</a:t>
            </a:r>
            <a:r>
              <a:rPr lang="en-US" i="1"/>
              <a:t> </a:t>
            </a:r>
            <a:r>
              <a:rPr lang="en-US" i="1" err="1"/>
              <a:t>dei</a:t>
            </a:r>
            <a:r>
              <a:rPr lang="en-US" i="1"/>
              <a:t> </a:t>
            </a:r>
            <a:r>
              <a:rPr lang="en-US" i="1" err="1"/>
              <a:t>punti</a:t>
            </a:r>
            <a:r>
              <a:rPr lang="en-US" i="1"/>
              <a:t> </a:t>
            </a:r>
            <a:r>
              <a:rPr lang="en-US" i="1" err="1"/>
              <a:t>all’Ordine</a:t>
            </a:r>
            <a:r>
              <a:rPr lang="en-US" i="1"/>
              <a:t> del Giorno e lo </a:t>
            </a:r>
            <a:r>
              <a:rPr lang="en-US" i="1" err="1"/>
              <a:t>stato</a:t>
            </a:r>
            <a:r>
              <a:rPr lang="en-US" i="1"/>
              <a:t> </a:t>
            </a:r>
            <a:r>
              <a:rPr lang="en-US" i="1" err="1"/>
              <a:t>delle</a:t>
            </a:r>
            <a:r>
              <a:rPr lang="en-US" i="1"/>
              <a:t> </a:t>
            </a:r>
            <a:r>
              <a:rPr lang="en-US" i="1" err="1"/>
              <a:t>votazioni</a:t>
            </a:r>
            <a:r>
              <a:rPr lang="en-US" i="1"/>
              <a:t> per  </a:t>
            </a:r>
            <a:r>
              <a:rPr lang="en-US" i="1" err="1"/>
              <a:t>ciascun</a:t>
            </a:r>
            <a:r>
              <a:rPr lang="en-US" i="1"/>
              <a:t> item.</a:t>
            </a:r>
          </a:p>
        </p:txBody>
      </p:sp>
      <p:pic>
        <p:nvPicPr>
          <p:cNvPr id="2" name="Immagine 1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5AD7EECA-4753-B9A6-F1BD-2992B4FD6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041" y="4611677"/>
            <a:ext cx="16857540" cy="807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4054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8249" y="12630396"/>
            <a:ext cx="419151" cy="4730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sp>
        <p:nvSpPr>
          <p:cNvPr id="793" name="Intestazione"/>
          <p:cNvSpPr txBox="1">
            <a:spLocks noGrp="1"/>
          </p:cNvSpPr>
          <p:nvPr>
            <p:ph type="body" idx="21"/>
          </p:nvPr>
        </p:nvSpPr>
        <p:spPr>
          <a:xfrm>
            <a:off x="782759" y="976137"/>
            <a:ext cx="5054273" cy="729046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/>
              <a:t>APERTURA LAVORI ASSEMBLEARI</a:t>
            </a:r>
          </a:p>
        </p:txBody>
      </p:sp>
      <p:sp>
        <p:nvSpPr>
          <p:cNvPr id="794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738122" y="1930249"/>
            <a:ext cx="10690704" cy="295642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/>
              <a:t>Apertura votazioni</a:t>
            </a:r>
          </a:p>
        </p:txBody>
      </p:sp>
      <p:sp>
        <p:nvSpPr>
          <p:cNvPr id="79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773160" y="3256706"/>
            <a:ext cx="9763061" cy="3242040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r>
              <a:rPr lang="en-US" err="1"/>
              <a:t>Appena</a:t>
            </a:r>
            <a:r>
              <a:rPr lang="en-US"/>
              <a:t> la </a:t>
            </a:r>
            <a:r>
              <a:rPr lang="en-US" err="1"/>
              <a:t>votazione</a:t>
            </a:r>
            <a:r>
              <a:rPr lang="en-US"/>
              <a:t> </a:t>
            </a:r>
            <a:r>
              <a:rPr lang="en-US" err="1"/>
              <a:t>sarà</a:t>
            </a:r>
            <a:r>
              <a:rPr lang="en-US"/>
              <a:t> </a:t>
            </a:r>
            <a:r>
              <a:rPr lang="en-US" err="1"/>
              <a:t>aperta</a:t>
            </a:r>
            <a:r>
              <a:rPr lang="en-US"/>
              <a:t>, ci </a:t>
            </a:r>
            <a:r>
              <a:rPr lang="en-US" err="1"/>
              <a:t>sarà</a:t>
            </a:r>
            <a:r>
              <a:rPr lang="en-US"/>
              <a:t> un </a:t>
            </a:r>
            <a:r>
              <a:rPr lang="en-US" err="1"/>
              <a:t>avviso</a:t>
            </a:r>
            <a:r>
              <a:rPr lang="en-US"/>
              <a:t> (pop up) </a:t>
            </a:r>
            <a:r>
              <a:rPr lang="en-US" err="1"/>
              <a:t>sonoro</a:t>
            </a:r>
            <a:r>
              <a:rPr lang="en-US"/>
              <a:t> e </a:t>
            </a:r>
            <a:r>
              <a:rPr lang="en-US" err="1"/>
              <a:t>visivo</a:t>
            </a:r>
            <a:r>
              <a:rPr lang="en-US"/>
              <a:t>. </a:t>
            </a:r>
            <a:r>
              <a:rPr lang="en-US" err="1"/>
              <a:t>Prosegui</a:t>
            </a:r>
            <a:r>
              <a:rPr lang="en-US"/>
              <a:t> per </a:t>
            </a:r>
            <a:r>
              <a:rPr lang="en-US" err="1"/>
              <a:t>visualizzare</a:t>
            </a:r>
            <a:r>
              <a:rPr lang="en-US"/>
              <a:t> la </a:t>
            </a:r>
            <a:r>
              <a:rPr lang="en-US" err="1"/>
              <a:t>scheda</a:t>
            </a:r>
            <a:r>
              <a:rPr lang="en-US"/>
              <a:t> di </a:t>
            </a:r>
            <a:r>
              <a:rPr lang="en-US" err="1"/>
              <a:t>voto</a:t>
            </a:r>
            <a:r>
              <a:rPr lang="en-US"/>
              <a:t>.</a:t>
            </a:r>
            <a:br>
              <a:rPr lang="en-US"/>
            </a:br>
            <a:r>
              <a:rPr lang="en-US"/>
              <a:t> </a:t>
            </a:r>
            <a:br>
              <a:rPr lang="en-US"/>
            </a:br>
            <a:r>
              <a:rPr lang="en-US"/>
              <a:t>N.B. </a:t>
            </a:r>
            <a:br>
              <a:rPr lang="en-US"/>
            </a:br>
            <a:r>
              <a:rPr lang="en-US" err="1"/>
              <a:t>Alcuni</a:t>
            </a:r>
            <a:r>
              <a:rPr lang="en-US"/>
              <a:t> browser </a:t>
            </a:r>
            <a:r>
              <a:rPr lang="en-US" err="1"/>
              <a:t>potrebbero</a:t>
            </a:r>
            <a:r>
              <a:rPr lang="en-US"/>
              <a:t> </a:t>
            </a:r>
            <a:r>
              <a:rPr lang="en-US" err="1"/>
              <a:t>bloccare</a:t>
            </a:r>
            <a:r>
              <a:rPr lang="en-US"/>
              <a:t> il pop up. In </a:t>
            </a:r>
            <a:r>
              <a:rPr lang="en-US" err="1"/>
              <a:t>tal</a:t>
            </a:r>
            <a:r>
              <a:rPr lang="en-US"/>
              <a:t> </a:t>
            </a:r>
            <a:r>
              <a:rPr lang="en-US" err="1"/>
              <a:t>caso</a:t>
            </a:r>
            <a:r>
              <a:rPr lang="en-US"/>
              <a:t>, </a:t>
            </a:r>
            <a:r>
              <a:rPr lang="en-US" err="1"/>
              <a:t>procedi</a:t>
            </a:r>
            <a:r>
              <a:rPr lang="en-US"/>
              <a:t> </a:t>
            </a:r>
            <a:r>
              <a:rPr lang="en-US" err="1"/>
              <a:t>alla</a:t>
            </a:r>
            <a:r>
              <a:rPr lang="en-US"/>
              <a:t> </a:t>
            </a:r>
            <a:r>
              <a:rPr lang="en-US" err="1"/>
              <a:t>scheda</a:t>
            </a:r>
            <a:r>
              <a:rPr lang="en-US"/>
              <a:t> di </a:t>
            </a:r>
            <a:r>
              <a:rPr lang="en-US" err="1"/>
              <a:t>voto</a:t>
            </a:r>
            <a:r>
              <a:rPr lang="en-US"/>
              <a:t> </a:t>
            </a:r>
            <a:r>
              <a:rPr lang="en-US" err="1"/>
              <a:t>premendo</a:t>
            </a:r>
            <a:r>
              <a:rPr lang="en-US"/>
              <a:t> «</a:t>
            </a:r>
            <a:r>
              <a:rPr lang="en-US" b="1" err="1"/>
              <a:t>vai</a:t>
            </a:r>
            <a:r>
              <a:rPr lang="en-US" b="1"/>
              <a:t> al punto da </a:t>
            </a:r>
            <a:r>
              <a:rPr lang="en-US" b="1" err="1"/>
              <a:t>votare</a:t>
            </a:r>
            <a:r>
              <a:rPr lang="en-US"/>
              <a:t>».</a:t>
            </a:r>
          </a:p>
          <a:p>
            <a:endParaRPr lang="en-US" i="1"/>
          </a:p>
        </p:txBody>
      </p:sp>
      <p:pic>
        <p:nvPicPr>
          <p:cNvPr id="5" name="Immagine 4" descr="Immagine che contiene testo, schermata, schermo, software&#10;&#10;Descrizione generata automaticamente">
            <a:extLst>
              <a:ext uri="{FF2B5EF4-FFF2-40B4-BE49-F238E27FC236}">
                <a16:creationId xmlns:a16="http://schemas.microsoft.com/office/drawing/2014/main" id="{D6BCB04A-437A-ED4C-47B1-963D48E66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0191" y="6004956"/>
            <a:ext cx="17498285" cy="7151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736407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8249" y="12630396"/>
            <a:ext cx="419151" cy="473076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793" name="Intestazione"/>
          <p:cNvSpPr txBox="1">
            <a:spLocks noGrp="1"/>
          </p:cNvSpPr>
          <p:nvPr>
            <p:ph type="body" idx="21"/>
          </p:nvPr>
        </p:nvSpPr>
        <p:spPr>
          <a:xfrm>
            <a:off x="967004" y="2818585"/>
            <a:ext cx="5136652" cy="584885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/>
              <a:t>Votazioni su ogni  item</a:t>
            </a:r>
            <a:endParaRPr/>
          </a:p>
        </p:txBody>
      </p:sp>
      <p:sp>
        <p:nvSpPr>
          <p:cNvPr id="794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779065" y="3527037"/>
            <a:ext cx="10690704" cy="295642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/>
              <a:t>Vota il singolo punto</a:t>
            </a:r>
            <a:r>
              <a:t>.</a:t>
            </a:r>
          </a:p>
        </p:txBody>
      </p:sp>
      <p:sp>
        <p:nvSpPr>
          <p:cNvPr id="79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773160" y="5140097"/>
            <a:ext cx="9763061" cy="4396202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r>
              <a:rPr lang="en-US" err="1"/>
              <a:t>Verrà</a:t>
            </a:r>
            <a:r>
              <a:rPr lang="en-US"/>
              <a:t> </a:t>
            </a:r>
            <a:r>
              <a:rPr lang="en-US" err="1"/>
              <a:t>visualizzata</a:t>
            </a:r>
            <a:r>
              <a:rPr lang="en-US"/>
              <a:t> la </a:t>
            </a:r>
            <a:r>
              <a:rPr lang="en-US" err="1"/>
              <a:t>scheda</a:t>
            </a:r>
            <a:r>
              <a:rPr lang="en-US"/>
              <a:t> di </a:t>
            </a:r>
            <a:r>
              <a:rPr lang="en-US" err="1"/>
              <a:t>voto</a:t>
            </a:r>
            <a:r>
              <a:rPr lang="en-US"/>
              <a:t>.</a:t>
            </a:r>
          </a:p>
          <a:p>
            <a:r>
              <a:rPr lang="en-US" err="1"/>
              <a:t>Seleziona</a:t>
            </a:r>
            <a:r>
              <a:rPr lang="en-US"/>
              <a:t> la </a:t>
            </a:r>
            <a:r>
              <a:rPr lang="en-US" err="1"/>
              <a:t>tua</a:t>
            </a:r>
            <a:r>
              <a:rPr lang="en-US"/>
              <a:t> </a:t>
            </a:r>
            <a:r>
              <a:rPr lang="en-US" err="1"/>
              <a:t>scelta</a:t>
            </a:r>
            <a:r>
              <a:rPr lang="en-US"/>
              <a:t> e </a:t>
            </a:r>
            <a:r>
              <a:rPr lang="en-US" err="1"/>
              <a:t>conferma</a:t>
            </a:r>
            <a:r>
              <a:rPr lang="en-US"/>
              <a:t> </a:t>
            </a:r>
            <a:r>
              <a:rPr lang="en-US" err="1"/>
              <a:t>premendo</a:t>
            </a:r>
            <a:r>
              <a:rPr lang="en-US"/>
              <a:t> </a:t>
            </a:r>
            <a:r>
              <a:rPr lang="en-US" err="1"/>
              <a:t>su</a:t>
            </a:r>
            <a:r>
              <a:rPr lang="en-US"/>
              <a:t> «</a:t>
            </a:r>
            <a:r>
              <a:rPr lang="en-US" b="1"/>
              <a:t>Vota</a:t>
            </a:r>
            <a:r>
              <a:rPr lang="en-US"/>
              <a:t>» in basso a </a:t>
            </a:r>
            <a:r>
              <a:rPr lang="en-US" err="1"/>
              <a:t>destra</a:t>
            </a:r>
            <a:r>
              <a:rPr lang="en-US"/>
              <a:t>.</a:t>
            </a:r>
            <a:br>
              <a:rPr lang="en-US"/>
            </a:br>
            <a:r>
              <a:rPr lang="en-US"/>
              <a:t> </a:t>
            </a:r>
          </a:p>
          <a:p>
            <a:r>
              <a:rPr lang="en-US"/>
              <a:t>Se </a:t>
            </a:r>
            <a:r>
              <a:rPr lang="en-US" err="1"/>
              <a:t>sono</a:t>
            </a:r>
            <a:r>
              <a:rPr lang="en-US"/>
              <a:t> </a:t>
            </a:r>
            <a:r>
              <a:rPr lang="en-US" err="1"/>
              <a:t>presenti</a:t>
            </a:r>
            <a:r>
              <a:rPr lang="en-US"/>
              <a:t> </a:t>
            </a:r>
            <a:r>
              <a:rPr lang="en-US" err="1"/>
              <a:t>deleghe</a:t>
            </a:r>
            <a:r>
              <a:rPr lang="en-US"/>
              <a:t> o </a:t>
            </a:r>
            <a:r>
              <a:rPr lang="en-US" err="1"/>
              <a:t>voto</a:t>
            </a:r>
            <a:r>
              <a:rPr lang="en-US"/>
              <a:t> </a:t>
            </a:r>
            <a:r>
              <a:rPr lang="en-US" err="1"/>
              <a:t>pesato</a:t>
            </a:r>
            <a:r>
              <a:rPr lang="en-US"/>
              <a:t> </a:t>
            </a:r>
            <a:r>
              <a:rPr lang="en-US" err="1"/>
              <a:t>vengono</a:t>
            </a:r>
            <a:r>
              <a:rPr lang="en-US"/>
              <a:t> </a:t>
            </a:r>
            <a:r>
              <a:rPr lang="en-US" err="1"/>
              <a:t>evidenziati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valori</a:t>
            </a:r>
            <a:r>
              <a:rPr lang="en-US"/>
              <a:t> </a:t>
            </a:r>
            <a:r>
              <a:rPr lang="en-US" err="1"/>
              <a:t>relativi</a:t>
            </a:r>
            <a:r>
              <a:rPr lang="en-US"/>
              <a:t>. Il peso è </a:t>
            </a:r>
            <a:r>
              <a:rPr lang="en-US" err="1"/>
              <a:t>dato</a:t>
            </a:r>
            <a:r>
              <a:rPr lang="en-US"/>
              <a:t> dal </a:t>
            </a:r>
            <a:r>
              <a:rPr lang="en-US" err="1"/>
              <a:t>complessivo</a:t>
            </a:r>
            <a:r>
              <a:rPr lang="en-US"/>
              <a:t> di </a:t>
            </a:r>
            <a:r>
              <a:rPr lang="en-US" err="1"/>
              <a:t>tutte</a:t>
            </a:r>
            <a:r>
              <a:rPr lang="en-US"/>
              <a:t> le </a:t>
            </a:r>
            <a:r>
              <a:rPr lang="en-US" err="1"/>
              <a:t>deleghe</a:t>
            </a:r>
            <a:r>
              <a:rPr lang="en-US"/>
              <a:t>.</a:t>
            </a:r>
          </a:p>
          <a:p>
            <a:endParaRPr lang="en-US" i="1"/>
          </a:p>
        </p:txBody>
      </p:sp>
      <p:pic>
        <p:nvPicPr>
          <p:cNvPr id="5" name="Immagine 4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D671FA33-BD35-52B5-BF03-AF6115A80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4299" y="2714567"/>
            <a:ext cx="10796815" cy="822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825080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8249" y="12630396"/>
            <a:ext cx="419151" cy="4730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/>
          </a:p>
        </p:txBody>
      </p:sp>
      <p:sp>
        <p:nvSpPr>
          <p:cNvPr id="793" name="Intestazione"/>
          <p:cNvSpPr txBox="1">
            <a:spLocks noGrp="1"/>
          </p:cNvSpPr>
          <p:nvPr>
            <p:ph type="body" idx="21"/>
          </p:nvPr>
        </p:nvSpPr>
        <p:spPr>
          <a:xfrm>
            <a:off x="967004" y="2900107"/>
            <a:ext cx="3715625" cy="70845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/>
              <a:t>Conferma la scelta</a:t>
            </a:r>
          </a:p>
        </p:txBody>
      </p:sp>
      <p:sp>
        <p:nvSpPr>
          <p:cNvPr id="794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779065" y="3771388"/>
            <a:ext cx="10690704" cy="1102908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/>
              <a:t>Conferma il voto</a:t>
            </a:r>
            <a:r>
              <a:t>.</a:t>
            </a:r>
          </a:p>
        </p:txBody>
      </p:sp>
      <p:sp>
        <p:nvSpPr>
          <p:cNvPr id="79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773160" y="5140097"/>
            <a:ext cx="9763061" cy="1441547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r>
              <a:rPr lang="en-US"/>
              <a:t>Il </a:t>
            </a:r>
            <a:r>
              <a:rPr lang="en-US" err="1"/>
              <a:t>sistema</a:t>
            </a:r>
            <a:r>
              <a:rPr lang="en-US"/>
              <a:t> </a:t>
            </a:r>
            <a:r>
              <a:rPr lang="en-US" err="1"/>
              <a:t>richiede</a:t>
            </a:r>
            <a:r>
              <a:rPr lang="en-US"/>
              <a:t> </a:t>
            </a:r>
            <a:r>
              <a:rPr lang="en-US" err="1"/>
              <a:t>una</a:t>
            </a:r>
            <a:r>
              <a:rPr lang="en-US"/>
              <a:t> </a:t>
            </a:r>
            <a:r>
              <a:rPr lang="en-US" err="1"/>
              <a:t>conferma</a:t>
            </a:r>
            <a:r>
              <a:rPr lang="en-US"/>
              <a:t> </a:t>
            </a:r>
            <a:r>
              <a:rPr lang="en-US" err="1"/>
              <a:t>della</a:t>
            </a:r>
            <a:r>
              <a:rPr lang="en-US"/>
              <a:t> </a:t>
            </a:r>
            <a:r>
              <a:rPr lang="en-US" err="1"/>
              <a:t>scelta</a:t>
            </a:r>
            <a:r>
              <a:rPr lang="en-US"/>
              <a:t> di </a:t>
            </a:r>
            <a:r>
              <a:rPr lang="en-US" err="1"/>
              <a:t>voto</a:t>
            </a:r>
            <a:r>
              <a:rPr lang="en-US"/>
              <a:t> </a:t>
            </a:r>
            <a:r>
              <a:rPr lang="en-US" err="1"/>
              <a:t>espressa</a:t>
            </a:r>
            <a:r>
              <a:rPr lang="en-US"/>
              <a:t>.</a:t>
            </a:r>
            <a:endParaRPr lang="it-IT"/>
          </a:p>
          <a:p>
            <a:endParaRPr lang="en-US" i="1"/>
          </a:p>
        </p:txBody>
      </p:sp>
      <p:pic>
        <p:nvPicPr>
          <p:cNvPr id="5" name="Immagine 4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F0F632AD-9D3C-ED01-CDBB-58A28C957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1163" y="3256906"/>
            <a:ext cx="12187238" cy="6542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600702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8249" y="12630396"/>
            <a:ext cx="419151" cy="473076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/>
          </a:p>
        </p:txBody>
      </p:sp>
      <p:sp>
        <p:nvSpPr>
          <p:cNvPr id="793" name="Intestazione"/>
          <p:cNvSpPr txBox="1">
            <a:spLocks noGrp="1"/>
          </p:cNvSpPr>
          <p:nvPr>
            <p:ph type="body" idx="21"/>
          </p:nvPr>
        </p:nvSpPr>
        <p:spPr>
          <a:xfrm>
            <a:off x="967004" y="2900107"/>
            <a:ext cx="3715625" cy="70845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/>
              <a:t>VOTAZIONE ESEGUITA</a:t>
            </a:r>
          </a:p>
        </p:txBody>
      </p:sp>
      <p:sp>
        <p:nvSpPr>
          <p:cNvPr id="794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779065" y="3771388"/>
            <a:ext cx="10690704" cy="1102908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/>
              <a:t>Voto registrato</a:t>
            </a:r>
            <a:r>
              <a:t>.</a:t>
            </a:r>
          </a:p>
        </p:txBody>
      </p:sp>
      <p:sp>
        <p:nvSpPr>
          <p:cNvPr id="79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773160" y="5140097"/>
            <a:ext cx="9763061" cy="6339811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r>
              <a:rPr lang="en-US"/>
              <a:t>Una volta </a:t>
            </a:r>
            <a:r>
              <a:rPr lang="en-US" err="1"/>
              <a:t>confermato</a:t>
            </a:r>
            <a:r>
              <a:rPr lang="en-US"/>
              <a:t> il </a:t>
            </a:r>
            <a:r>
              <a:rPr lang="en-US" err="1"/>
              <a:t>voto</a:t>
            </a:r>
            <a:r>
              <a:rPr lang="en-US"/>
              <a:t>, </a:t>
            </a:r>
            <a:r>
              <a:rPr lang="en-US" err="1"/>
              <a:t>comparirà</a:t>
            </a:r>
            <a:r>
              <a:rPr lang="en-US"/>
              <a:t> il </a:t>
            </a:r>
            <a:r>
              <a:rPr lang="en-US" err="1"/>
              <a:t>messaggio</a:t>
            </a:r>
            <a:r>
              <a:rPr lang="en-US"/>
              <a:t> "</a:t>
            </a:r>
            <a:r>
              <a:rPr lang="en-US" b="1"/>
              <a:t>Il </a:t>
            </a:r>
            <a:r>
              <a:rPr lang="en-US" b="1" err="1"/>
              <a:t>tuo</a:t>
            </a:r>
            <a:r>
              <a:rPr lang="en-US" b="1"/>
              <a:t> </a:t>
            </a:r>
            <a:r>
              <a:rPr lang="en-US" b="1" err="1"/>
              <a:t>voto</a:t>
            </a:r>
            <a:r>
              <a:rPr lang="en-US" b="1"/>
              <a:t> è </a:t>
            </a:r>
            <a:r>
              <a:rPr lang="en-US" b="1" err="1"/>
              <a:t>stato</a:t>
            </a:r>
            <a:r>
              <a:rPr lang="en-US" b="1"/>
              <a:t> </a:t>
            </a:r>
            <a:r>
              <a:rPr lang="en-US" b="1" err="1"/>
              <a:t>registrato</a:t>
            </a:r>
            <a:r>
              <a:rPr lang="en-US"/>
              <a:t>."</a:t>
            </a:r>
            <a:br>
              <a:rPr lang="en-US"/>
            </a:br>
            <a:r>
              <a:rPr lang="en-US"/>
              <a:t> </a:t>
            </a:r>
            <a:br>
              <a:rPr lang="en-US"/>
            </a:br>
            <a:r>
              <a:rPr lang="en-US" b="1" u="sng"/>
              <a:t>NON </a:t>
            </a:r>
            <a:r>
              <a:rPr lang="en-US" b="1" u="sng" err="1"/>
              <a:t>chiudere</a:t>
            </a:r>
            <a:r>
              <a:rPr lang="en-US" b="1" u="sng"/>
              <a:t> il browser o </a:t>
            </a:r>
            <a:r>
              <a:rPr lang="en-US" b="1" u="sng" err="1"/>
              <a:t>spegnere</a:t>
            </a:r>
            <a:r>
              <a:rPr lang="en-US" b="1" u="sng"/>
              <a:t> il PC. </a:t>
            </a:r>
            <a:br>
              <a:rPr lang="en-US"/>
            </a:br>
            <a:br>
              <a:rPr lang="en-US"/>
            </a:br>
            <a:r>
              <a:rPr lang="en-US"/>
              <a:t>Se ci </a:t>
            </a:r>
            <a:r>
              <a:rPr lang="en-US" err="1"/>
              <a:t>sono</a:t>
            </a:r>
            <a:r>
              <a:rPr lang="en-US"/>
              <a:t> </a:t>
            </a:r>
            <a:r>
              <a:rPr lang="en-US" err="1"/>
              <a:t>altre</a:t>
            </a:r>
            <a:r>
              <a:rPr lang="en-US"/>
              <a:t> </a:t>
            </a:r>
            <a:r>
              <a:rPr lang="en-US" err="1"/>
              <a:t>votazioni</a:t>
            </a:r>
            <a:r>
              <a:rPr lang="en-US"/>
              <a:t> </a:t>
            </a:r>
            <a:r>
              <a:rPr lang="en-US" err="1"/>
              <a:t>aperte</a:t>
            </a:r>
            <a:r>
              <a:rPr lang="en-US"/>
              <a:t>, il </a:t>
            </a:r>
            <a:r>
              <a:rPr lang="en-US" err="1"/>
              <a:t>sistema</a:t>
            </a:r>
            <a:r>
              <a:rPr lang="en-US"/>
              <a:t> </a:t>
            </a:r>
            <a:r>
              <a:rPr lang="en-US" err="1"/>
              <a:t>permette</a:t>
            </a:r>
            <a:r>
              <a:rPr lang="en-US"/>
              <a:t> ai </a:t>
            </a:r>
            <a:r>
              <a:rPr lang="en-US" err="1"/>
              <a:t>partecipanti</a:t>
            </a:r>
            <a:r>
              <a:rPr lang="en-US"/>
              <a:t> di </a:t>
            </a:r>
            <a:r>
              <a:rPr lang="en-US" err="1"/>
              <a:t>votare</a:t>
            </a:r>
            <a:r>
              <a:rPr lang="en-US"/>
              <a:t> </a:t>
            </a:r>
            <a:r>
              <a:rPr lang="en-US" err="1"/>
              <a:t>su</a:t>
            </a:r>
            <a:r>
              <a:rPr lang="en-US"/>
              <a:t> </a:t>
            </a:r>
            <a:r>
              <a:rPr lang="en-US" err="1"/>
              <a:t>altre</a:t>
            </a:r>
            <a:r>
              <a:rPr lang="en-US"/>
              <a:t> </a:t>
            </a:r>
            <a:r>
              <a:rPr lang="en-US" err="1"/>
              <a:t>schede</a:t>
            </a:r>
            <a:r>
              <a:rPr lang="en-US"/>
              <a:t>. In </a:t>
            </a:r>
            <a:r>
              <a:rPr lang="en-US" err="1"/>
              <a:t>caso</a:t>
            </a:r>
            <a:r>
              <a:rPr lang="en-US"/>
              <a:t> contrario, sempre </a:t>
            </a:r>
            <a:r>
              <a:rPr lang="en-US" err="1"/>
              <a:t>cliccando</a:t>
            </a:r>
            <a:r>
              <a:rPr lang="en-US"/>
              <a:t> </a:t>
            </a:r>
            <a:r>
              <a:rPr lang="en-US" err="1"/>
              <a:t>sul</a:t>
            </a:r>
            <a:r>
              <a:rPr lang="en-US"/>
              <a:t> </a:t>
            </a:r>
            <a:r>
              <a:rPr lang="en-US" err="1"/>
              <a:t>bottone</a:t>
            </a:r>
            <a:r>
              <a:rPr lang="en-US"/>
              <a:t> «</a:t>
            </a:r>
            <a:r>
              <a:rPr lang="en-US" b="1"/>
              <a:t>Continua</a:t>
            </a:r>
            <a:r>
              <a:rPr lang="en-US"/>
              <a:t>» il </a:t>
            </a:r>
            <a:r>
              <a:rPr lang="en-US" err="1"/>
              <a:t>sistema</a:t>
            </a:r>
            <a:r>
              <a:rPr lang="en-US"/>
              <a:t> </a:t>
            </a:r>
            <a:r>
              <a:rPr lang="en-US" err="1"/>
              <a:t>riporterà</a:t>
            </a:r>
            <a:r>
              <a:rPr lang="en-US"/>
              <a:t> </a:t>
            </a:r>
            <a:r>
              <a:rPr lang="en-US" err="1"/>
              <a:t>automaticamente</a:t>
            </a:r>
            <a:r>
              <a:rPr lang="en-US"/>
              <a:t> </a:t>
            </a:r>
            <a:r>
              <a:rPr lang="en-US" err="1"/>
              <a:t>alla</a:t>
            </a:r>
            <a:r>
              <a:rPr lang="en-US"/>
              <a:t> </a:t>
            </a:r>
            <a:r>
              <a:rPr lang="en-US" err="1"/>
              <a:t>schermata</a:t>
            </a:r>
            <a:r>
              <a:rPr lang="en-US"/>
              <a:t> </a:t>
            </a:r>
            <a:r>
              <a:rPr lang="en-US" err="1"/>
              <a:t>principale</a:t>
            </a:r>
            <a:r>
              <a:rPr lang="en-US"/>
              <a:t>. </a:t>
            </a:r>
            <a:br>
              <a:rPr lang="en-US"/>
            </a:br>
            <a:r>
              <a:rPr lang="en-US"/>
              <a:t> </a:t>
            </a:r>
            <a:br>
              <a:rPr lang="en-US"/>
            </a:br>
            <a:r>
              <a:rPr lang="en-US" err="1"/>
              <a:t>Mantieni</a:t>
            </a:r>
            <a:r>
              <a:rPr lang="en-US"/>
              <a:t> la </a:t>
            </a:r>
            <a:r>
              <a:rPr lang="en-US" err="1"/>
              <a:t>connessione</a:t>
            </a:r>
            <a:r>
              <a:rPr lang="en-US"/>
              <a:t> </a:t>
            </a:r>
            <a:r>
              <a:rPr lang="en-US" err="1"/>
              <a:t>attiva</a:t>
            </a:r>
            <a:r>
              <a:rPr lang="en-US"/>
              <a:t> per </a:t>
            </a:r>
            <a:r>
              <a:rPr lang="en-US" err="1"/>
              <a:t>proseguire</a:t>
            </a:r>
            <a:r>
              <a:rPr lang="en-US"/>
              <a:t> con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lavori</a:t>
            </a:r>
            <a:r>
              <a:rPr lang="en-US"/>
              <a:t> </a:t>
            </a:r>
            <a:r>
              <a:rPr lang="en-US" err="1"/>
              <a:t>dell’assemblea</a:t>
            </a:r>
            <a:r>
              <a:rPr lang="en-US"/>
              <a:t>.</a:t>
            </a:r>
            <a:endParaRPr lang="it-IT"/>
          </a:p>
          <a:p>
            <a:endParaRPr lang="en-US"/>
          </a:p>
          <a:p>
            <a:endParaRPr lang="en-US" i="1"/>
          </a:p>
        </p:txBody>
      </p:sp>
      <p:pic>
        <p:nvPicPr>
          <p:cNvPr id="5" name="Immagine 4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582A7664-B705-3CA7-3418-223AFA4F3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3641" y="4320863"/>
            <a:ext cx="11901488" cy="2832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685298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473E31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Aspekta 600"/>
        <a:ea typeface="Aspekta 600"/>
        <a:cs typeface="Aspekta 600"/>
      </a:majorFont>
      <a:minorFont>
        <a:latin typeface="Aspekta 600"/>
        <a:ea typeface="Aspekta 600"/>
        <a:cs typeface="Aspekta 600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l" defTabSz="2438339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9000" b="0" i="0" u="none" strike="noStrike" cap="none" spc="-180" normalizeH="0" baseline="0">
            <a:ln>
              <a:noFill/>
            </a:ln>
            <a:solidFill>
              <a:srgbClr val="473E31"/>
            </a:solidFill>
            <a:effectLst/>
            <a:uFillTx/>
            <a:latin typeface="+mn-lt"/>
            <a:ea typeface="+mn-ea"/>
            <a:cs typeface="+mn-cs"/>
            <a:sym typeface="Aspekta 600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Aspekta 600"/>
        <a:ea typeface="Aspekta 600"/>
        <a:cs typeface="Aspekta 600"/>
      </a:majorFont>
      <a:minorFont>
        <a:latin typeface="Aspekta 600"/>
        <a:ea typeface="Aspekta 600"/>
        <a:cs typeface="Aspekta 600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l" defTabSz="2438339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9000" b="0" i="0" u="none" strike="noStrike" cap="none" spc="-180" normalizeH="0" baseline="0">
            <a:ln>
              <a:noFill/>
            </a:ln>
            <a:solidFill>
              <a:srgbClr val="473E31"/>
            </a:solidFill>
            <a:effectLst/>
            <a:uFillTx/>
            <a:latin typeface="+mn-lt"/>
            <a:ea typeface="+mn-ea"/>
            <a:cs typeface="+mn-cs"/>
            <a:sym typeface="Aspekta 600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7FB0D1EF618BF4D967A2A5EFB1BAEF0" ma:contentTypeVersion="16" ma:contentTypeDescription="Creare un nuovo documento." ma:contentTypeScope="" ma:versionID="5762a26e5568b442116a12f7550a7dd0">
  <xsd:schema xmlns:xsd="http://www.w3.org/2001/XMLSchema" xmlns:xs="http://www.w3.org/2001/XMLSchema" xmlns:p="http://schemas.microsoft.com/office/2006/metadata/properties" xmlns:ns2="07e8e6a0-de1b-4f42-8e7c-f08932d818fe" xmlns:ns3="dce9493f-4e8d-4595-a60a-cef0d49d1ac8" targetNamespace="http://schemas.microsoft.com/office/2006/metadata/properties" ma:root="true" ma:fieldsID="3fdf5a9c567db8db61ccf970fb58276f" ns2:_="" ns3:_="">
    <xsd:import namespace="07e8e6a0-de1b-4f42-8e7c-f08932d818fe"/>
    <xsd:import namespace="dce9493f-4e8d-4595-a60a-cef0d49d1ac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e8e6a0-de1b-4f42-8e7c-f08932d818f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0f18d48c-1b19-4f47-9307-a51a738d9dd4}" ma:internalName="TaxCatchAll" ma:showField="CatchAllData" ma:web="07e8e6a0-de1b-4f42-8e7c-f08932d818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e9493f-4e8d-4595-a60a-cef0d49d1a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Tag immagine" ma:readOnly="false" ma:fieldId="{5cf76f15-5ced-4ddc-b409-7134ff3c332f}" ma:taxonomyMulti="true" ma:sspId="48f9a8fe-9053-4983-a4c1-de8f6a65fb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7e8e6a0-de1b-4f42-8e7c-f08932d818fe" xsi:nil="true"/>
    <lcf76f155ced4ddcb4097134ff3c332f xmlns="dce9493f-4e8d-4595-a60a-cef0d49d1ac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3AF0632-88A9-4AB7-BC58-6C94A42C7B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1B93E0-2F68-4E91-9958-06AA810DB8C8}">
  <ds:schemaRefs>
    <ds:schemaRef ds:uri="07e8e6a0-de1b-4f42-8e7c-f08932d818fe"/>
    <ds:schemaRef ds:uri="dce9493f-4e8d-4595-a60a-cef0d49d1ac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A05B14A-CF6D-45CB-BB86-4B389F6528DA}">
  <ds:schemaRefs>
    <ds:schemaRef ds:uri="07e8e6a0-de1b-4f42-8e7c-f08932d818fe"/>
    <ds:schemaRef ds:uri="5f79eabc-2707-4083-b50e-08cb8a10c131"/>
    <ds:schemaRef ds:uri="dce9493f-4e8d-4595-a60a-cef0d49d1ac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1</cp:revision>
  <dcterms:modified xsi:type="dcterms:W3CDTF">2024-11-05T08:43:41Z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0x010100A7FB0D1EF618BF4D967A2A5EFB1BAEF0</vt:lpwstr>
  </property>
  <property fmtid="{D5CDD505-2E9C-101B-9397-08002B2CF9AE}" pid="3" name="MediaServiceImageTags">
    <vt:lpwstr/>
  </property>
  <property fmtid="{D5CDD505-2E9C-101B-9397-08002B2CF9AE}" pid="4" name="_ModernAudienceTargetUserField">
    <vt:lpwstr/>
  </property>
</Properties>
</file>