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91" r:id="rId7"/>
    <p:sldId id="292" r:id="rId8"/>
    <p:sldId id="305" r:id="rId9"/>
    <p:sldId id="293" r:id="rId10"/>
    <p:sldId id="294" r:id="rId11"/>
    <p:sldId id="295" r:id="rId12"/>
    <p:sldId id="306" r:id="rId13"/>
    <p:sldId id="307" r:id="rId14"/>
    <p:sldId id="298" r:id="rId15"/>
    <p:sldId id="302" r:id="rId16"/>
    <p:sldId id="289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9C803-3E4D-4F24-8C0F-EF8403EFB6CF}" v="4" dt="2024-03-18T16:47:56.732"/>
    <p1510:client id="{268C6880-DD25-A48F-557B-CD52F66BE548}" v="22" dt="2024-03-19T08:50:04.064"/>
    <p1510:client id="{3CDD94E1-1A2A-1F9E-5A12-8C9CCC1C04A0}" v="119" dt="2024-03-19T08:33:51.841"/>
    <p1510:client id="{5AFF548A-3036-C584-E53B-B5E0B478B750}" v="9" dt="2024-03-18T17:10:19.924"/>
    <p1510:client id="{5B01F842-D746-4991-A6C6-DFA16786C457}" v="2" dt="2024-03-18T17:09:05.164"/>
    <p1510:client id="{888CB96C-7554-E926-B465-02FF6396ABC1}" v="90" dt="2024-03-18T17:07:40.352"/>
    <p1510:client id="{93F2ABB8-5279-4A65-86DE-0B1BEB2B59C6}" v="10" dt="2024-03-18T16:55:32.909"/>
    <p1510:client id="{95D40C9B-F15E-A307-8BBE-F60925E879FA}" v="3" dt="2024-03-19T08:36:43.677"/>
    <p1510:client id="{B254A5D3-9206-8B48-8E9B-7EB64E671706}" v="7" dt="2024-03-18T16:54:37.052"/>
    <p1510:client id="{CFC47AF5-8D30-48D7-964F-E9645CE12899}" v="5" dt="2024-03-18T16:59:16.227"/>
    <p1510:client id="{D02CCDBB-7E67-8039-E94E-4E81D04AE907}" v="31" dt="2024-03-19T08:37:55.338"/>
    <p1510:client id="{D51991CC-C6AF-6833-EE9C-99934B53AC83}" v="241" dt="2024-03-19T08:55:46.306"/>
    <p1510:client id="{DD377795-1455-7D56-9235-717495E89B62}" v="28" dt="2024-03-18T17:01:25.265"/>
    <p1510:client id="{E0F6E87B-CB1F-1340-A010-D3F1A9A0D290}" v="38" dt="2024-03-19T08:40:26.403"/>
    <p1510:client id="{F21CEE5B-99F3-AD23-C405-CCE63AC5A064}" v="1" dt="2024-03-19T07:52:09.0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a Monti" userId="S::g.monti@eligovote.com::ffb598c7-e853-41c3-ad80-76a291f1f3b1" providerId="AD" clId="Web-{5AFF548A-3036-C584-E53B-B5E0B478B750}"/>
    <pc:docChg chg="modSld">
      <pc:chgData name="Giorgia Monti" userId="S::g.monti@eligovote.com::ffb598c7-e853-41c3-ad80-76a291f1f3b1" providerId="AD" clId="Web-{5AFF548A-3036-C584-E53B-B5E0B478B750}" dt="2024-03-18T17:10:19.924" v="8" actId="14100"/>
      <pc:docMkLst>
        <pc:docMk/>
      </pc:docMkLst>
      <pc:sldChg chg="addSp delSp modSp">
        <pc:chgData name="Giorgia Monti" userId="S::g.monti@eligovote.com::ffb598c7-e853-41c3-ad80-76a291f1f3b1" providerId="AD" clId="Web-{5AFF548A-3036-C584-E53B-B5E0B478B750}" dt="2024-03-18T17:10:19.924" v="8" actId="14100"/>
        <pc:sldMkLst>
          <pc:docMk/>
          <pc:sldMk cId="597364072" sldId="293"/>
        </pc:sldMkLst>
        <pc:grpChg chg="add mod">
          <ac:chgData name="Giorgia Monti" userId="S::g.monti@eligovote.com::ffb598c7-e853-41c3-ad80-76a291f1f3b1" providerId="AD" clId="Web-{5AFF548A-3036-C584-E53B-B5E0B478B750}" dt="2024-03-18T17:09:48.548" v="5" actId="1076"/>
          <ac:grpSpMkLst>
            <pc:docMk/>
            <pc:sldMk cId="597364072" sldId="293"/>
            <ac:grpSpMk id="2" creationId="{76B8B6A3-4690-BB6A-52DD-37A4549B2C32}"/>
          </ac:grpSpMkLst>
        </pc:grpChg>
        <pc:grpChg chg="add del">
          <ac:chgData name="Giorgia Monti" userId="S::g.monti@eligovote.com::ffb598c7-e853-41c3-ad80-76a291f1f3b1" providerId="AD" clId="Web-{5AFF548A-3036-C584-E53B-B5E0B478B750}" dt="2024-03-18T17:09:46.470" v="4"/>
          <ac:grpSpMkLst>
            <pc:docMk/>
            <pc:sldMk cId="597364072" sldId="293"/>
            <ac:grpSpMk id="12" creationId="{27082581-6A84-5911-6CB3-B3763A6DA785}"/>
          </ac:grpSpMkLst>
        </pc:grpChg>
        <pc:picChg chg="add">
          <ac:chgData name="Giorgia Monti" userId="S::g.monti@eligovote.com::ffb598c7-e853-41c3-ad80-76a291f1f3b1" providerId="AD" clId="Web-{5AFF548A-3036-C584-E53B-B5E0B478B750}" dt="2024-03-18T17:09:33.313" v="0"/>
          <ac:picMkLst>
            <pc:docMk/>
            <pc:sldMk cId="597364072" sldId="293"/>
            <ac:picMk id="3" creationId="{E76F3977-C5AC-97FA-94F4-321893E7B02B}"/>
          </ac:picMkLst>
        </pc:picChg>
        <pc:picChg chg="add mod">
          <ac:chgData name="Giorgia Monti" userId="S::g.monti@eligovote.com::ffb598c7-e853-41c3-ad80-76a291f1f3b1" providerId="AD" clId="Web-{5AFF548A-3036-C584-E53B-B5E0B478B750}" dt="2024-03-18T17:10:19.924" v="8" actId="14100"/>
          <ac:picMkLst>
            <pc:docMk/>
            <pc:sldMk cId="597364072" sldId="293"/>
            <ac:picMk id="4" creationId="{4338E875-6227-0958-62FD-2D547D7C2942}"/>
          </ac:picMkLst>
        </pc:picChg>
      </pc:sldChg>
    </pc:docChg>
  </pc:docChgLst>
  <pc:docChgLst>
    <pc:chgData name="Irene Pugliatti" userId="S::i.pugliatti@eligovote.com::184f3a68-9437-4f5c-813f-f3142bcbb554" providerId="AD" clId="Web-{95D40C9B-F15E-A307-8BBE-F60925E879FA}"/>
    <pc:docChg chg="modSld">
      <pc:chgData name="Irene Pugliatti" userId="S::i.pugliatti@eligovote.com::184f3a68-9437-4f5c-813f-f3142bcbb554" providerId="AD" clId="Web-{95D40C9B-F15E-A307-8BBE-F60925E879FA}" dt="2024-03-19T08:36:43.677" v="2" actId="20577"/>
      <pc:docMkLst>
        <pc:docMk/>
      </pc:docMkLst>
      <pc:sldChg chg="modSp">
        <pc:chgData name="Irene Pugliatti" userId="S::i.pugliatti@eligovote.com::184f3a68-9437-4f5c-813f-f3142bcbb554" providerId="AD" clId="Web-{95D40C9B-F15E-A307-8BBE-F60925E879FA}" dt="2024-03-19T08:36:43.677" v="2" actId="20577"/>
        <pc:sldMkLst>
          <pc:docMk/>
          <pc:sldMk cId="0" sldId="257"/>
        </pc:sldMkLst>
        <pc:spChg chg="mod">
          <ac:chgData name="Irene Pugliatti" userId="S::i.pugliatti@eligovote.com::184f3a68-9437-4f5c-813f-f3142bcbb554" providerId="AD" clId="Web-{95D40C9B-F15E-A307-8BBE-F60925E879FA}" dt="2024-03-19T08:36:43.677" v="2" actId="20577"/>
          <ac:spMkLst>
            <pc:docMk/>
            <pc:sldMk cId="0" sldId="257"/>
            <ac:spMk id="573" creationId="{00000000-0000-0000-0000-000000000000}"/>
          </ac:spMkLst>
        </pc:spChg>
      </pc:sldChg>
    </pc:docChg>
  </pc:docChgLst>
  <pc:docChgLst>
    <pc:chgData name="Valeria Delvecchio" userId="S::v.delvecchio@eligovote.com::53ca2598-f1c4-4ef4-be65-13579ed43fba" providerId="AD" clId="Web-{278DA1DA-9D30-E241-76A9-89A439688DB9}"/>
    <pc:docChg chg="addSld delSld modSld">
      <pc:chgData name="Valeria Delvecchio" userId="S::v.delvecchio@eligovote.com::53ca2598-f1c4-4ef4-be65-13579ed43fba" providerId="AD" clId="Web-{278DA1DA-9D30-E241-76A9-89A439688DB9}" dt="2024-02-08T09:48:16.905" v="136" actId="20577"/>
      <pc:docMkLst>
        <pc:docMk/>
      </pc:docMkLst>
      <pc:sldChg chg="modSp">
        <pc:chgData name="Valeria Delvecchio" userId="S::v.delvecchio@eligovote.com::53ca2598-f1c4-4ef4-be65-13579ed43fba" providerId="AD" clId="Web-{278DA1DA-9D30-E241-76A9-89A439688DB9}" dt="2024-02-08T09:30:42.113" v="12" actId="20577"/>
        <pc:sldMkLst>
          <pc:docMk/>
          <pc:sldMk cId="0" sldId="256"/>
        </pc:sldMkLst>
        <pc:spChg chg="mod">
          <ac:chgData name="Valeria Delvecchio" userId="S::v.delvecchio@eligovote.com::53ca2598-f1c4-4ef4-be65-13579ed43fba" providerId="AD" clId="Web-{278DA1DA-9D30-E241-76A9-89A439688DB9}" dt="2024-02-08T09:30:42.113" v="12" actId="20577"/>
          <ac:spMkLst>
            <pc:docMk/>
            <pc:sldMk cId="0" sldId="256"/>
            <ac:spMk id="570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278DA1DA-9D30-E241-76A9-89A439688DB9}" dt="2024-02-08T09:34:19.759" v="13"/>
        <pc:sldMkLst>
          <pc:docMk/>
          <pc:sldMk cId="0" sldId="258"/>
        </pc:sldMkLst>
      </pc:sldChg>
      <pc:sldChg chg="modSp">
        <pc:chgData name="Valeria Delvecchio" userId="S::v.delvecchio@eligovote.com::53ca2598-f1c4-4ef4-be65-13579ed43fba" providerId="AD" clId="Web-{278DA1DA-9D30-E241-76A9-89A439688DB9}" dt="2024-02-08T09:35:18.917" v="19" actId="20577"/>
        <pc:sldMkLst>
          <pc:docMk/>
          <pc:sldMk cId="3512613612" sldId="291"/>
        </pc:sldMkLst>
        <pc:spChg chg="mod">
          <ac:chgData name="Valeria Delvecchio" userId="S::v.delvecchio@eligovote.com::53ca2598-f1c4-4ef4-be65-13579ed43fba" providerId="AD" clId="Web-{278DA1DA-9D30-E241-76A9-89A439688DB9}" dt="2024-02-08T09:35:18.917" v="19" actId="20577"/>
          <ac:spMkLst>
            <pc:docMk/>
            <pc:sldMk cId="3512613612" sldId="291"/>
            <ac:spMk id="793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278DA1DA-9D30-E241-76A9-89A439688DB9}" dt="2024-02-08T09:35:45.917" v="21" actId="20577"/>
        <pc:sldMkLst>
          <pc:docMk/>
          <pc:sldMk cId="2417013150" sldId="292"/>
        </pc:sldMkLst>
        <pc:spChg chg="mod">
          <ac:chgData name="Valeria Delvecchio" userId="S::v.delvecchio@eligovote.com::53ca2598-f1c4-4ef4-be65-13579ed43fba" providerId="AD" clId="Web-{278DA1DA-9D30-E241-76A9-89A439688DB9}" dt="2024-02-08T09:35:45.917" v="21" actId="20577"/>
          <ac:spMkLst>
            <pc:docMk/>
            <pc:sldMk cId="2417013150" sldId="292"/>
            <ac:spMk id="793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278DA1DA-9D30-E241-76A9-89A439688DB9}" dt="2024-02-08T09:47:20.732" v="129" actId="20577"/>
        <pc:sldMkLst>
          <pc:docMk/>
          <pc:sldMk cId="597364072" sldId="293"/>
        </pc:sldMkLst>
        <pc:spChg chg="mod">
          <ac:chgData name="Valeria Delvecchio" userId="S::v.delvecchio@eligovote.com::53ca2598-f1c4-4ef4-be65-13579ed43fba" providerId="AD" clId="Web-{278DA1DA-9D30-E241-76A9-89A439688DB9}" dt="2024-02-08T09:45:31.760" v="104" actId="14100"/>
          <ac:spMkLst>
            <pc:docMk/>
            <pc:sldMk cId="597364072" sldId="293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6:40.793" v="127" actId="20577"/>
          <ac:spMkLst>
            <pc:docMk/>
            <pc:sldMk cId="597364072" sldId="293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7:20.732" v="129" actId="20577"/>
          <ac:spMkLst>
            <pc:docMk/>
            <pc:sldMk cId="597364072" sldId="293"/>
            <ac:spMk id="795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278DA1DA-9D30-E241-76A9-89A439688DB9}" dt="2024-02-08T09:48:16.905" v="136" actId="20577"/>
        <pc:sldMkLst>
          <pc:docMk/>
          <pc:sldMk cId="2008250807" sldId="294"/>
        </pc:sldMkLst>
        <pc:spChg chg="mod">
          <ac:chgData name="Valeria Delvecchio" userId="S::v.delvecchio@eligovote.com::53ca2598-f1c4-4ef4-be65-13579ed43fba" providerId="AD" clId="Web-{278DA1DA-9D30-E241-76A9-89A439688DB9}" dt="2024-02-08T09:48:16.905" v="136" actId="20577"/>
          <ac:spMkLst>
            <pc:docMk/>
            <pc:sldMk cId="2008250807" sldId="294"/>
            <ac:spMk id="795" creationId="{00000000-0000-0000-0000-000000000000}"/>
          </ac:spMkLst>
        </pc:spChg>
      </pc:sldChg>
      <pc:sldChg chg="delSp modSp add replId">
        <pc:chgData name="Valeria Delvecchio" userId="S::v.delvecchio@eligovote.com::53ca2598-f1c4-4ef4-be65-13579ed43fba" providerId="AD" clId="Web-{278DA1DA-9D30-E241-76A9-89A439688DB9}" dt="2024-02-08T09:40:40.565" v="79" actId="20577"/>
        <pc:sldMkLst>
          <pc:docMk/>
          <pc:sldMk cId="74740545" sldId="305"/>
        </pc:sldMkLst>
        <pc:spChg chg="mod">
          <ac:chgData name="Valeria Delvecchio" userId="S::v.delvecchio@eligovote.com::53ca2598-f1c4-4ef4-be65-13579ed43fba" providerId="AD" clId="Web-{278DA1DA-9D30-E241-76A9-89A439688DB9}" dt="2024-02-08T09:40:40.565" v="79" actId="20577"/>
          <ac:spMkLst>
            <pc:docMk/>
            <pc:sldMk cId="74740545" sldId="305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0:05.658" v="69" actId="14100"/>
          <ac:spMkLst>
            <pc:docMk/>
            <pc:sldMk cId="74740545" sldId="305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0:09.736" v="70" actId="1076"/>
          <ac:spMkLst>
            <pc:docMk/>
            <pc:sldMk cId="74740545" sldId="305"/>
            <ac:spMk id="795" creationId="{00000000-0000-0000-0000-000000000000}"/>
          </ac:spMkLst>
        </pc:spChg>
        <pc:picChg chg="del">
          <ac:chgData name="Valeria Delvecchio" userId="S::v.delvecchio@eligovote.com::53ca2598-f1c4-4ef4-be65-13579ed43fba" providerId="AD" clId="Web-{278DA1DA-9D30-E241-76A9-89A439688DB9}" dt="2024-02-08T09:36:57.357" v="24"/>
          <ac:picMkLst>
            <pc:docMk/>
            <pc:sldMk cId="74740545" sldId="305"/>
            <ac:picMk id="790" creationId="{00000000-0000-0000-0000-000000000000}"/>
          </ac:picMkLst>
        </pc:picChg>
        <pc:picChg chg="del">
          <ac:chgData name="Valeria Delvecchio" userId="S::v.delvecchio@eligovote.com::53ca2598-f1c4-4ef4-be65-13579ed43fba" providerId="AD" clId="Web-{278DA1DA-9D30-E241-76A9-89A439688DB9}" dt="2024-02-08T09:36:57.263" v="23"/>
          <ac:picMkLst>
            <pc:docMk/>
            <pc:sldMk cId="74740545" sldId="305"/>
            <ac:picMk id="791" creationId="{00000000-0000-0000-0000-000000000000}"/>
          </ac:picMkLst>
        </pc:picChg>
      </pc:sldChg>
    </pc:docChg>
  </pc:docChgLst>
  <pc:docChgLst>
    <pc:chgData name="Giorgia Monti" userId="S::g.monti@eligovote.com::ffb598c7-e853-41c3-ad80-76a291f1f3b1" providerId="AD" clId="Web-{888CB96C-7554-E926-B465-02FF6396ABC1}"/>
    <pc:docChg chg="addSld delSld modSld">
      <pc:chgData name="Giorgia Monti" userId="S::g.monti@eligovote.com::ffb598c7-e853-41c3-ad80-76a291f1f3b1" providerId="AD" clId="Web-{888CB96C-7554-E926-B465-02FF6396ABC1}" dt="2024-03-18T17:07:40.352" v="85" actId="1076"/>
      <pc:docMkLst>
        <pc:docMk/>
      </pc:docMkLst>
      <pc:sldChg chg="addSp delSp modSp add del">
        <pc:chgData name="Giorgia Monti" userId="S::g.monti@eligovote.com::ffb598c7-e853-41c3-ad80-76a291f1f3b1" providerId="AD" clId="Web-{888CB96C-7554-E926-B465-02FF6396ABC1}" dt="2024-03-18T17:03:16.640" v="21"/>
        <pc:sldMkLst>
          <pc:docMk/>
          <pc:sldMk cId="597364072" sldId="293"/>
        </pc:sldMkLst>
        <pc:grpChg chg="add del mod">
          <ac:chgData name="Giorgia Monti" userId="S::g.monti@eligovote.com::ffb598c7-e853-41c3-ad80-76a291f1f3b1" providerId="AD" clId="Web-{888CB96C-7554-E926-B465-02FF6396ABC1}" dt="2024-03-18T17:02:33.686" v="9"/>
          <ac:grpSpMkLst>
            <pc:docMk/>
            <pc:sldMk cId="597364072" sldId="293"/>
            <ac:grpSpMk id="2" creationId="{76B8B6A3-4690-BB6A-52DD-37A4549B2C32}"/>
          </ac:grpSpMkLst>
        </pc:grpChg>
        <pc:grpChg chg="add mod">
          <ac:chgData name="Giorgia Monti" userId="S::g.monti@eligovote.com::ffb598c7-e853-41c3-ad80-76a291f1f3b1" providerId="AD" clId="Web-{888CB96C-7554-E926-B465-02FF6396ABC1}" dt="2024-03-18T17:02:57.812" v="17" actId="14100"/>
          <ac:grpSpMkLst>
            <pc:docMk/>
            <pc:sldMk cId="597364072" sldId="293"/>
            <ac:grpSpMk id="8" creationId="{E8CD79A6-BF04-B966-1F87-FD3C412FCFB1}"/>
          </ac:grpSpMkLst>
        </pc:grpChg>
        <pc:grpChg chg="add del mod">
          <ac:chgData name="Giorgia Monti" userId="S::g.monti@eligovote.com::ffb598c7-e853-41c3-ad80-76a291f1f3b1" providerId="AD" clId="Web-{888CB96C-7554-E926-B465-02FF6396ABC1}" dt="2024-03-18T17:03:16.640" v="21"/>
          <ac:grpSpMkLst>
            <pc:docMk/>
            <pc:sldMk cId="597364072" sldId="293"/>
            <ac:grpSpMk id="9" creationId="{76B8B6A3-4690-BB6A-52DD-37A4549B2C32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2:28.514" v="7"/>
          <ac:picMkLst>
            <pc:docMk/>
            <pc:sldMk cId="597364072" sldId="293"/>
            <ac:picMk id="3" creationId="{E76F3977-C5AC-97FA-94F4-321893E7B02B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2:28.514" v="7"/>
          <ac:picMkLst>
            <pc:docMk/>
            <pc:sldMk cId="597364072" sldId="293"/>
            <ac:picMk id="4" creationId="{4338E875-6227-0958-62FD-2D547D7C2942}"/>
          </ac:picMkLst>
        </pc:picChg>
        <pc:picChg chg="add del topLvl">
          <ac:chgData name="Giorgia Monti" userId="S::g.monti@eligovote.com::ffb598c7-e853-41c3-ad80-76a291f1f3b1" providerId="AD" clId="Web-{888CB96C-7554-E926-B465-02FF6396ABC1}" dt="2024-03-18T17:03:16.640" v="21"/>
          <ac:picMkLst>
            <pc:docMk/>
            <pc:sldMk cId="597364072" sldId="293"/>
            <ac:picMk id="10" creationId="{E76F3977-C5AC-97FA-94F4-321893E7B02B}"/>
          </ac:picMkLst>
        </pc:picChg>
        <pc:picChg chg="add topLvl">
          <ac:chgData name="Giorgia Monti" userId="S::g.monti@eligovote.com::ffb598c7-e853-41c3-ad80-76a291f1f3b1" providerId="AD" clId="Web-{888CB96C-7554-E926-B465-02FF6396ABC1}" dt="2024-03-18T17:03:16.640" v="21"/>
          <ac:picMkLst>
            <pc:docMk/>
            <pc:sldMk cId="597364072" sldId="293"/>
            <ac:picMk id="11" creationId="{4338E875-6227-0958-62FD-2D547D7C2942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2:27.514" v="6"/>
          <ac:picMkLst>
            <pc:docMk/>
            <pc:sldMk cId="597364072" sldId="293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2:25.561" v="5"/>
          <ac:picMkLst>
            <pc:docMk/>
            <pc:sldMk cId="597364072" sldId="293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4:47.721" v="41"/>
        <pc:sldMkLst>
          <pc:docMk/>
          <pc:sldMk cId="2008250807" sldId="294"/>
        </pc:sldMkLst>
        <pc:grpChg chg="add mod">
          <ac:chgData name="Giorgia Monti" userId="S::g.monti@eligovote.com::ffb598c7-e853-41c3-ad80-76a291f1f3b1" providerId="AD" clId="Web-{888CB96C-7554-E926-B465-02FF6396ABC1}" dt="2024-03-18T17:04:11.642" v="31" actId="14100"/>
          <ac:grpSpMkLst>
            <pc:docMk/>
            <pc:sldMk cId="2008250807" sldId="294"/>
            <ac:grpSpMk id="2" creationId="{BE9E941D-838D-BBD9-1F12-02592D9F5268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3:52.032" v="29"/>
          <ac:grpSpMkLst>
            <pc:docMk/>
            <pc:sldMk cId="2008250807" sldId="294"/>
            <ac:grpSpMk id="8" creationId="{8013986A-0BA6-64EA-C480-F4C3DD90C917}"/>
          </ac:grpSpMkLst>
        </pc:grpChg>
        <pc:grpChg chg="add del mod">
          <ac:chgData name="Giorgia Monti" userId="S::g.monti@eligovote.com::ffb598c7-e853-41c3-ad80-76a291f1f3b1" providerId="AD" clId="Web-{888CB96C-7554-E926-B465-02FF6396ABC1}" dt="2024-03-18T17:04:47.721" v="41"/>
          <ac:grpSpMkLst>
            <pc:docMk/>
            <pc:sldMk cId="2008250807" sldId="294"/>
            <ac:grpSpMk id="12" creationId="{389EED12-3F79-9B46-C484-76D4E980A73A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3:34.250" v="24"/>
          <ac:picMkLst>
            <pc:docMk/>
            <pc:sldMk cId="2008250807" sldId="294"/>
            <ac:picMk id="3" creationId="{DEFE09F0-0502-640D-A563-D26998753D6A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3:34.250" v="24"/>
          <ac:picMkLst>
            <pc:docMk/>
            <pc:sldMk cId="2008250807" sldId="294"/>
            <ac:picMk id="4" creationId="{D1872A76-6693-C5DB-424D-E975B4B9B9E9}"/>
          </ac:picMkLst>
        </pc:picChg>
        <pc:picChg chg="mod topLvl">
          <ac:chgData name="Giorgia Monti" userId="S::g.monti@eligovote.com::ffb598c7-e853-41c3-ad80-76a291f1f3b1" providerId="AD" clId="Web-{888CB96C-7554-E926-B465-02FF6396ABC1}" dt="2024-03-18T17:04:40.627" v="39"/>
          <ac:picMkLst>
            <pc:docMk/>
            <pc:sldMk cId="2008250807" sldId="294"/>
            <ac:picMk id="10" creationId="{6ECAF1BF-F6E1-C5E7-10F3-65EA4E831883}"/>
          </ac:picMkLst>
        </pc:picChg>
        <pc:picChg chg="add del mod topLvl">
          <ac:chgData name="Giorgia Monti" userId="S::g.monti@eligovote.com::ffb598c7-e853-41c3-ad80-76a291f1f3b1" providerId="AD" clId="Web-{888CB96C-7554-E926-B465-02FF6396ABC1}" dt="2024-03-18T17:04:44.096" v="40" actId="1076"/>
          <ac:picMkLst>
            <pc:docMk/>
            <pc:sldMk cId="2008250807" sldId="294"/>
            <ac:picMk id="11" creationId="{EA984834-C725-4816-9577-DF71C1AE2668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3:25.641" v="23"/>
          <ac:picMkLst>
            <pc:docMk/>
            <pc:sldMk cId="2008250807" sldId="294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3:24.547" v="22"/>
          <ac:picMkLst>
            <pc:docMk/>
            <pc:sldMk cId="2008250807" sldId="294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5:51.161" v="55" actId="14100"/>
        <pc:sldMkLst>
          <pc:docMk/>
          <pc:sldMk cId="646007026" sldId="295"/>
        </pc:sldMkLst>
        <pc:grpChg chg="add mod">
          <ac:chgData name="Giorgia Monti" userId="S::g.monti@eligovote.com::ffb598c7-e853-41c3-ad80-76a291f1f3b1" providerId="AD" clId="Web-{888CB96C-7554-E926-B465-02FF6396ABC1}" dt="2024-03-18T17:05:51.161" v="55" actId="14100"/>
          <ac:grpSpMkLst>
            <pc:docMk/>
            <pc:sldMk cId="646007026" sldId="295"/>
            <ac:grpSpMk id="2" creationId="{2425705D-73AE-B65E-27BB-6792B25CE9A7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5:48.083" v="54"/>
          <ac:grpSpMkLst>
            <pc:docMk/>
            <pc:sldMk cId="646007026" sldId="295"/>
            <ac:grpSpMk id="8" creationId="{2CD7FF83-A1BF-FB8D-F039-2D51155F77B6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5:01.722" v="44"/>
          <ac:picMkLst>
            <pc:docMk/>
            <pc:sldMk cId="646007026" sldId="295"/>
            <ac:picMk id="3" creationId="{CD75A5B8-0210-3687-80E4-57352D296CA7}"/>
          </ac:picMkLst>
        </pc:picChg>
        <pc:picChg chg="add mod">
          <ac:chgData name="Giorgia Monti" userId="S::g.monti@eligovote.com::ffb598c7-e853-41c3-ad80-76a291f1f3b1" providerId="AD" clId="Web-{888CB96C-7554-E926-B465-02FF6396ABC1}" dt="2024-03-18T17:05:32.426" v="51" actId="1076"/>
          <ac:picMkLst>
            <pc:docMk/>
            <pc:sldMk cId="646007026" sldId="295"/>
            <ac:picMk id="4" creationId="{50ED2B8D-E24A-9732-9450-813F519BD1EE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5:00.800" v="43"/>
          <ac:picMkLst>
            <pc:docMk/>
            <pc:sldMk cId="646007026" sldId="295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4:59.909" v="42"/>
          <ac:picMkLst>
            <pc:docMk/>
            <pc:sldMk cId="646007026" sldId="295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7:40.352" v="85" actId="1076"/>
        <pc:sldMkLst>
          <pc:docMk/>
          <pc:sldMk cId="589571818" sldId="302"/>
        </pc:sldMkLst>
        <pc:grpChg chg="add mod">
          <ac:chgData name="Giorgia Monti" userId="S::g.monti@eligovote.com::ffb598c7-e853-41c3-ad80-76a291f1f3b1" providerId="AD" clId="Web-{888CB96C-7554-E926-B465-02FF6396ABC1}" dt="2024-03-18T17:07:20.539" v="79" actId="14100"/>
          <ac:grpSpMkLst>
            <pc:docMk/>
            <pc:sldMk cId="589571818" sldId="302"/>
            <ac:grpSpMk id="2" creationId="{FC05728E-C3D3-B9A6-2DEB-2D45A57EC957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7:20.976" v="80"/>
          <ac:grpSpMkLst>
            <pc:docMk/>
            <pc:sldMk cId="589571818" sldId="302"/>
            <ac:grpSpMk id="8" creationId="{79D68758-80D6-8739-8777-39A78321DC57}"/>
          </ac:grpSpMkLst>
        </pc:grpChg>
        <pc:grpChg chg="add mod">
          <ac:chgData name="Giorgia Monti" userId="S::g.monti@eligovote.com::ffb598c7-e853-41c3-ad80-76a291f1f3b1" providerId="AD" clId="Web-{888CB96C-7554-E926-B465-02FF6396ABC1}" dt="2024-03-18T17:07:40.352" v="85" actId="1076"/>
          <ac:grpSpMkLst>
            <pc:docMk/>
            <pc:sldMk cId="589571818" sldId="302"/>
            <ac:grpSpMk id="9" creationId="{3A1D022A-7832-AE88-A10C-7D683412E526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7:05.304" v="74"/>
          <ac:picMkLst>
            <pc:docMk/>
            <pc:sldMk cId="589571818" sldId="302"/>
            <ac:picMk id="3" creationId="{BA78EDAD-F52E-0160-8115-799AC210C4D2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7:05.304" v="74"/>
          <ac:picMkLst>
            <pc:docMk/>
            <pc:sldMk cId="589571818" sldId="302"/>
            <ac:picMk id="4" creationId="{690B58E7-2D8A-71C6-7F8F-661356A45CE3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7:25.336" v="81"/>
          <ac:picMkLst>
            <pc:docMk/>
            <pc:sldMk cId="589571818" sldId="302"/>
            <ac:picMk id="10" creationId="{D1A305C3-260B-04BB-F3A5-668134150DAC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7:25.336" v="81"/>
          <ac:picMkLst>
            <pc:docMk/>
            <pc:sldMk cId="589571818" sldId="302"/>
            <ac:picMk id="11" creationId="{A83FD627-ED4C-F5C2-7CA6-B4784F5FB346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7:04.710" v="73"/>
          <ac:picMkLst>
            <pc:docMk/>
            <pc:sldMk cId="589571818" sldId="302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7:04.195" v="72"/>
          <ac:picMkLst>
            <pc:docMk/>
            <pc:sldMk cId="589571818" sldId="302"/>
            <ac:picMk id="791" creationId="{00000000-0000-0000-0000-000000000000}"/>
          </ac:picMkLst>
        </pc:picChg>
      </pc:sldChg>
      <pc:sldChg chg="addSp modSp">
        <pc:chgData name="Giorgia Monti" userId="S::g.monti@eligovote.com::ffb598c7-e853-41c3-ad80-76a291f1f3b1" providerId="AD" clId="Web-{888CB96C-7554-E926-B465-02FF6396ABC1}" dt="2024-03-18T17:02:01.872" v="2" actId="1076"/>
        <pc:sldMkLst>
          <pc:docMk/>
          <pc:sldMk cId="74740545" sldId="305"/>
        </pc:sldMkLst>
        <pc:picChg chg="add mod">
          <ac:chgData name="Giorgia Monti" userId="S::g.monti@eligovote.com::ffb598c7-e853-41c3-ad80-76a291f1f3b1" providerId="AD" clId="Web-{888CB96C-7554-E926-B465-02FF6396ABC1}" dt="2024-03-18T17:02:01.872" v="2" actId="1076"/>
          <ac:picMkLst>
            <pc:docMk/>
            <pc:sldMk cId="74740545" sldId="305"/>
            <ac:picMk id="2" creationId="{5AD7EECA-4753-B9A6-F1BD-2992B4FD636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6:24.287" v="63" actId="14100"/>
        <pc:sldMkLst>
          <pc:docMk/>
          <pc:sldMk cId="946852987" sldId="306"/>
        </pc:sldMkLst>
        <pc:grpChg chg="add mod">
          <ac:chgData name="Giorgia Monti" userId="S::g.monti@eligovote.com::ffb598c7-e853-41c3-ad80-76a291f1f3b1" providerId="AD" clId="Web-{888CB96C-7554-E926-B465-02FF6396ABC1}" dt="2024-03-18T17:06:24.287" v="63" actId="14100"/>
          <ac:grpSpMkLst>
            <pc:docMk/>
            <pc:sldMk cId="946852987" sldId="306"/>
            <ac:grpSpMk id="2" creationId="{EBBB8AC3-7B92-C0A1-03EB-8432ADD2B118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6:18.662" v="62"/>
          <ac:grpSpMkLst>
            <pc:docMk/>
            <pc:sldMk cId="946852987" sldId="306"/>
            <ac:grpSpMk id="8" creationId="{CA600778-8F44-6F98-75E8-7598A0B84034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6:04.724" v="58"/>
          <ac:picMkLst>
            <pc:docMk/>
            <pc:sldMk cId="946852987" sldId="306"/>
            <ac:picMk id="3" creationId="{F171FA65-8BA1-A01A-77A1-3F11463D933F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6:04.724" v="58"/>
          <ac:picMkLst>
            <pc:docMk/>
            <pc:sldMk cId="946852987" sldId="306"/>
            <ac:picMk id="4" creationId="{4AEF3297-A160-7DE0-FB55-B6ABF26FFF2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03.364" v="57"/>
          <ac:picMkLst>
            <pc:docMk/>
            <pc:sldMk cId="946852987" sldId="306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02.333" v="56"/>
          <ac:picMkLst>
            <pc:docMk/>
            <pc:sldMk cId="946852987" sldId="306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6:50.788" v="71" actId="14100"/>
        <pc:sldMkLst>
          <pc:docMk/>
          <pc:sldMk cId="2579606668" sldId="307"/>
        </pc:sldMkLst>
        <pc:grpChg chg="add mod">
          <ac:chgData name="Giorgia Monti" userId="S::g.monti@eligovote.com::ffb598c7-e853-41c3-ad80-76a291f1f3b1" providerId="AD" clId="Web-{888CB96C-7554-E926-B465-02FF6396ABC1}" dt="2024-03-18T17:06:50.788" v="71" actId="14100"/>
          <ac:grpSpMkLst>
            <pc:docMk/>
            <pc:sldMk cId="2579606668" sldId="307"/>
            <ac:grpSpMk id="2" creationId="{C5ACD003-8614-CC0D-809E-3D8CD5C9A163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6:48.022" v="70"/>
          <ac:grpSpMkLst>
            <pc:docMk/>
            <pc:sldMk cId="2579606668" sldId="307"/>
            <ac:grpSpMk id="8" creationId="{70F47186-048A-FF61-B5D6-5800F7C8DD44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6:35.506" v="66"/>
          <ac:picMkLst>
            <pc:docMk/>
            <pc:sldMk cId="2579606668" sldId="307"/>
            <ac:picMk id="3" creationId="{FA05C8D5-B612-3332-FBED-59304A3FBF29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6:35.506" v="66"/>
          <ac:picMkLst>
            <pc:docMk/>
            <pc:sldMk cId="2579606668" sldId="307"/>
            <ac:picMk id="4" creationId="{5ABEC35A-74D4-E1FC-86E7-112C848F7186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29.209" v="65"/>
          <ac:picMkLst>
            <pc:docMk/>
            <pc:sldMk cId="2579606668" sldId="307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28.709" v="64"/>
          <ac:picMkLst>
            <pc:docMk/>
            <pc:sldMk cId="2579606668" sldId="307"/>
            <ac:picMk id="791" creationId="{00000000-0000-0000-0000-000000000000}"/>
          </ac:picMkLst>
        </pc:picChg>
      </pc:sldChg>
    </pc:docChg>
  </pc:docChgLst>
  <pc:docChgLst>
    <pc:chgData name="Giorgia Monti" userId="S::g.monti@eligovote.com::ffb598c7-e853-41c3-ad80-76a291f1f3b1" providerId="AD" clId="Web-{DD377795-1455-7D56-9235-717495E89B62}"/>
    <pc:docChg chg="modSld">
      <pc:chgData name="Giorgia Monti" userId="S::g.monti@eligovote.com::ffb598c7-e853-41c3-ad80-76a291f1f3b1" providerId="AD" clId="Web-{DD377795-1455-7D56-9235-717495E89B62}" dt="2024-03-18T17:01:25.265" v="26" actId="1076"/>
      <pc:docMkLst>
        <pc:docMk/>
      </pc:docMkLst>
      <pc:sldChg chg="addSp delSp modSp">
        <pc:chgData name="Giorgia Monti" userId="S::g.monti@eligovote.com::ffb598c7-e853-41c3-ad80-76a291f1f3b1" providerId="AD" clId="Web-{DD377795-1455-7D56-9235-717495E89B62}" dt="2024-03-18T17:01:25.265" v="26" actId="1076"/>
        <pc:sldMkLst>
          <pc:docMk/>
          <pc:sldMk cId="2417013150" sldId="292"/>
        </pc:sldMkLst>
        <pc:grpChg chg="add del mod">
          <ac:chgData name="Giorgia Monti" userId="S::g.monti@eligovote.com::ffb598c7-e853-41c3-ad80-76a291f1f3b1" providerId="AD" clId="Web-{DD377795-1455-7D56-9235-717495E89B62}" dt="2024-03-18T17:01:23.140" v="25"/>
          <ac:grpSpMkLst>
            <pc:docMk/>
            <pc:sldMk cId="2417013150" sldId="292"/>
            <ac:grpSpMk id="5" creationId="{57482032-6113-9853-B367-875DFEC8B848}"/>
          </ac:grpSpMkLst>
        </pc:grpChg>
        <pc:grpChg chg="add mod">
          <ac:chgData name="Giorgia Monti" userId="S::g.monti@eligovote.com::ffb598c7-e853-41c3-ad80-76a291f1f3b1" providerId="AD" clId="Web-{DD377795-1455-7D56-9235-717495E89B62}" dt="2024-03-18T17:01:25.265" v="26" actId="1076"/>
          <ac:grpSpMkLst>
            <pc:docMk/>
            <pc:sldMk cId="2417013150" sldId="292"/>
            <ac:grpSpMk id="7" creationId="{BF903B28-CB99-7215-F485-F438657CB762}"/>
          </ac:grpSpMkLst>
        </pc:grpChg>
        <pc:picChg chg="mod topLvl">
          <ac:chgData name="Giorgia Monti" userId="S::g.monti@eligovote.com::ffb598c7-e853-41c3-ad80-76a291f1f3b1" providerId="AD" clId="Web-{DD377795-1455-7D56-9235-717495E89B62}" dt="2024-03-18T17:00:34.888" v="10"/>
          <ac:picMkLst>
            <pc:docMk/>
            <pc:sldMk cId="2417013150" sldId="292"/>
            <ac:picMk id="3" creationId="{7CF935E9-8000-FD56-8FC1-237795F50293}"/>
          </ac:picMkLst>
        </pc:picChg>
        <pc:picChg chg="add del mod topLvl">
          <ac:chgData name="Giorgia Monti" userId="S::g.monti@eligovote.com::ffb598c7-e853-41c3-ad80-76a291f1f3b1" providerId="AD" clId="Web-{DD377795-1455-7D56-9235-717495E89B62}" dt="2024-03-18T17:00:34.888" v="10"/>
          <ac:picMkLst>
            <pc:docMk/>
            <pc:sldMk cId="2417013150" sldId="292"/>
            <ac:picMk id="4" creationId="{828C2F6D-1A92-6C7C-0523-D944E201A898}"/>
          </ac:picMkLst>
        </pc:picChg>
        <pc:picChg chg="add del mod">
          <ac:chgData name="Giorgia Monti" userId="S::g.monti@eligovote.com::ffb598c7-e853-41c3-ad80-76a291f1f3b1" providerId="AD" clId="Web-{DD377795-1455-7D56-9235-717495E89B62}" dt="2024-03-18T17:00:56.139" v="17"/>
          <ac:picMkLst>
            <pc:docMk/>
            <pc:sldMk cId="2417013150" sldId="292"/>
            <ac:picMk id="6" creationId="{F078358D-A747-A09C-9F2A-2C7923F8E759}"/>
          </ac:picMkLst>
        </pc:picChg>
        <pc:picChg chg="add">
          <ac:chgData name="Giorgia Monti" userId="S::g.monti@eligovote.com::ffb598c7-e853-41c3-ad80-76a291f1f3b1" providerId="AD" clId="Web-{DD377795-1455-7D56-9235-717495E89B62}" dt="2024-03-18T17:01:00.405" v="18"/>
          <ac:picMkLst>
            <pc:docMk/>
            <pc:sldMk cId="2417013150" sldId="292"/>
            <ac:picMk id="8" creationId="{88815E64-EA23-A966-6E76-E7CA5D118903}"/>
          </ac:picMkLst>
        </pc:picChg>
        <pc:picChg chg="add">
          <ac:chgData name="Giorgia Monti" userId="S::g.monti@eligovote.com::ffb598c7-e853-41c3-ad80-76a291f1f3b1" providerId="AD" clId="Web-{DD377795-1455-7D56-9235-717495E89B62}" dt="2024-03-18T17:01:00.405" v="18"/>
          <ac:picMkLst>
            <pc:docMk/>
            <pc:sldMk cId="2417013150" sldId="292"/>
            <ac:picMk id="9" creationId="{A7BAA294-1C98-980C-26C5-41C895706DDB}"/>
          </ac:picMkLst>
        </pc:picChg>
      </pc:sldChg>
    </pc:docChg>
  </pc:docChgLst>
  <pc:docChgLst>
    <pc:chgData name="Valeria Delvecchio" userId="S::v.delvecchio@eligovote.com::53ca2598-f1c4-4ef4-be65-13579ed43fba" providerId="AD" clId="Web-{D51991CC-C6AF-6833-EE9C-99934B53AC83}"/>
    <pc:docChg chg="modSld">
      <pc:chgData name="Valeria Delvecchio" userId="S::v.delvecchio@eligovote.com::53ca2598-f1c4-4ef4-be65-13579ed43fba" providerId="AD" clId="Web-{D51991CC-C6AF-6833-EE9C-99934B53AC83}" dt="2024-03-19T08:55:42.478" v="109" actId="20577"/>
      <pc:docMkLst>
        <pc:docMk/>
      </pc:docMkLst>
      <pc:sldChg chg="modSp">
        <pc:chgData name="Valeria Delvecchio" userId="S::v.delvecchio@eligovote.com::53ca2598-f1c4-4ef4-be65-13579ed43fba" providerId="AD" clId="Web-{D51991CC-C6AF-6833-EE9C-99934B53AC83}" dt="2024-03-19T08:55:42.478" v="109" actId="20577"/>
        <pc:sldMkLst>
          <pc:docMk/>
          <pc:sldMk cId="946852987" sldId="306"/>
        </pc:sldMkLst>
        <pc:spChg chg="mod">
          <ac:chgData name="Valeria Delvecchio" userId="S::v.delvecchio@eligovote.com::53ca2598-f1c4-4ef4-be65-13579ed43fba" providerId="AD" clId="Web-{D51991CC-C6AF-6833-EE9C-99934B53AC83}" dt="2024-03-19T08:55:42.478" v="109" actId="20577"/>
          <ac:spMkLst>
            <pc:docMk/>
            <pc:sldMk cId="946852987" sldId="306"/>
            <ac:spMk id="795" creationId="{00000000-0000-0000-0000-000000000000}"/>
          </ac:spMkLst>
        </pc:spChg>
      </pc:sldChg>
    </pc:docChg>
  </pc:docChgLst>
  <pc:docChgLst>
    <pc:chgData name="Valeria Delvecchio" userId="S::v.delvecchio@eligovote.com::53ca2598-f1c4-4ef4-be65-13579ed43fba" providerId="AD" clId="Web-{F21CEE5B-99F3-AD23-C405-CCE63AC5A064}"/>
    <pc:docChg chg="modSld">
      <pc:chgData name="Valeria Delvecchio" userId="S::v.delvecchio@eligovote.com::53ca2598-f1c4-4ef4-be65-13579ed43fba" providerId="AD" clId="Web-{F21CEE5B-99F3-AD23-C405-CCE63AC5A064}" dt="2024-03-19T07:52:09.051" v="0" actId="1076"/>
      <pc:docMkLst>
        <pc:docMk/>
      </pc:docMkLst>
      <pc:sldChg chg="modSp">
        <pc:chgData name="Valeria Delvecchio" userId="S::v.delvecchio@eligovote.com::53ca2598-f1c4-4ef4-be65-13579ed43fba" providerId="AD" clId="Web-{F21CEE5B-99F3-AD23-C405-CCE63AC5A064}" dt="2024-03-19T07:52:09.051" v="0" actId="1076"/>
        <pc:sldMkLst>
          <pc:docMk/>
          <pc:sldMk cId="74740545" sldId="305"/>
        </pc:sldMkLst>
        <pc:picChg chg="mod">
          <ac:chgData name="Valeria Delvecchio" userId="S::v.delvecchio@eligovote.com::53ca2598-f1c4-4ef4-be65-13579ed43fba" providerId="AD" clId="Web-{F21CEE5B-99F3-AD23-C405-CCE63AC5A064}" dt="2024-03-19T07:52:09.051" v="0" actId="1076"/>
          <ac:picMkLst>
            <pc:docMk/>
            <pc:sldMk cId="74740545" sldId="305"/>
            <ac:picMk id="2" creationId="{5AD7EECA-4753-B9A6-F1BD-2992B4FD6360}"/>
          </ac:picMkLst>
        </pc:picChg>
      </pc:sldChg>
    </pc:docChg>
  </pc:docChgLst>
  <pc:docChgLst>
    <pc:chgData name="Giorgia Monti" userId="S::g.monti@eligovote.com::ffb598c7-e853-41c3-ad80-76a291f1f3b1" providerId="AD" clId="Web-{2669C803-3E4D-4F24-8C0F-EF8403EFB6CF}"/>
    <pc:docChg chg="modSld">
      <pc:chgData name="Giorgia Monti" userId="S::g.monti@eligovote.com::ffb598c7-e853-41c3-ad80-76a291f1f3b1" providerId="AD" clId="Web-{2669C803-3E4D-4F24-8C0F-EF8403EFB6CF}" dt="2024-03-18T16:47:56.732" v="3"/>
      <pc:docMkLst>
        <pc:docMk/>
      </pc:docMkLst>
      <pc:sldChg chg="addSp delSp">
        <pc:chgData name="Giorgia Monti" userId="S::g.monti@eligovote.com::ffb598c7-e853-41c3-ad80-76a291f1f3b1" providerId="AD" clId="Web-{2669C803-3E4D-4F24-8C0F-EF8403EFB6CF}" dt="2024-03-18T16:47:56.732" v="3"/>
        <pc:sldMkLst>
          <pc:docMk/>
          <pc:sldMk cId="3512613612" sldId="291"/>
        </pc:sldMkLst>
        <pc:picChg chg="del">
          <ac:chgData name="Giorgia Monti" userId="S::g.monti@eligovote.com::ffb598c7-e853-41c3-ad80-76a291f1f3b1" providerId="AD" clId="Web-{2669C803-3E4D-4F24-8C0F-EF8403EFB6CF}" dt="2024-03-18T16:47:56.732" v="3"/>
          <ac:picMkLst>
            <pc:docMk/>
            <pc:sldMk cId="3512613612" sldId="291"/>
            <ac:picMk id="790" creationId="{00000000-0000-0000-0000-000000000000}"/>
          </ac:picMkLst>
        </pc:picChg>
        <pc:picChg chg="add del">
          <ac:chgData name="Giorgia Monti" userId="S::g.monti@eligovote.com::ffb598c7-e853-41c3-ad80-76a291f1f3b1" providerId="AD" clId="Web-{2669C803-3E4D-4F24-8C0F-EF8403EFB6CF}" dt="2024-03-18T16:47:55.607" v="2"/>
          <ac:picMkLst>
            <pc:docMk/>
            <pc:sldMk cId="3512613612" sldId="291"/>
            <ac:picMk id="791" creationId="{00000000-0000-0000-0000-000000000000}"/>
          </ac:picMkLst>
        </pc:picChg>
      </pc:sldChg>
    </pc:docChg>
  </pc:docChgLst>
  <pc:docChgLst>
    <pc:chgData name="Giorgia Monti" userId="ffb598c7-e853-41c3-ad80-76a291f1f3b1" providerId="ADAL" clId="{B254A5D3-9206-8B48-8E9B-7EB64E671706}"/>
    <pc:docChg chg="undo custSel modSld">
      <pc:chgData name="Giorgia Monti" userId="ffb598c7-e853-41c3-ad80-76a291f1f3b1" providerId="ADAL" clId="{B254A5D3-9206-8B48-8E9B-7EB64E671706}" dt="2024-03-18T16:54:37.052" v="6" actId="22"/>
      <pc:docMkLst>
        <pc:docMk/>
      </pc:docMkLst>
      <pc:sldChg chg="addSp mod">
        <pc:chgData name="Giorgia Monti" userId="ffb598c7-e853-41c3-ad80-76a291f1f3b1" providerId="ADAL" clId="{B254A5D3-9206-8B48-8E9B-7EB64E671706}" dt="2024-03-18T16:54:37.052" v="6" actId="22"/>
        <pc:sldMkLst>
          <pc:docMk/>
          <pc:sldMk cId="3512613612" sldId="291"/>
        </pc:sldMkLst>
        <pc:spChg chg="add">
          <ac:chgData name="Giorgia Monti" userId="ffb598c7-e853-41c3-ad80-76a291f1f3b1" providerId="ADAL" clId="{B254A5D3-9206-8B48-8E9B-7EB64E671706}" dt="2024-03-18T16:54:37.052" v="6" actId="22"/>
          <ac:spMkLst>
            <pc:docMk/>
            <pc:sldMk cId="3512613612" sldId="291"/>
            <ac:spMk id="3" creationId="{F132D7EE-2C47-B4DF-FF42-17A5B9B2B6B1}"/>
          </ac:spMkLst>
        </pc:spChg>
      </pc:sldChg>
      <pc:sldChg chg="modSp mod">
        <pc:chgData name="Giorgia Monti" userId="ffb598c7-e853-41c3-ad80-76a291f1f3b1" providerId="ADAL" clId="{B254A5D3-9206-8B48-8E9B-7EB64E671706}" dt="2024-03-18T16:54:34.544" v="5" actId="27636"/>
        <pc:sldMkLst>
          <pc:docMk/>
          <pc:sldMk cId="646007026" sldId="295"/>
        </pc:sldMkLst>
        <pc:spChg chg="mod">
          <ac:chgData name="Giorgia Monti" userId="ffb598c7-e853-41c3-ad80-76a291f1f3b1" providerId="ADAL" clId="{B254A5D3-9206-8B48-8E9B-7EB64E671706}" dt="2024-03-18T16:54:34.544" v="5" actId="27636"/>
          <ac:spMkLst>
            <pc:docMk/>
            <pc:sldMk cId="646007026" sldId="295"/>
            <ac:spMk id="794" creationId="{00000000-0000-0000-0000-000000000000}"/>
          </ac:spMkLst>
        </pc:spChg>
      </pc:sldChg>
      <pc:sldChg chg="addSp delSp mod">
        <pc:chgData name="Giorgia Monti" userId="ffb598c7-e853-41c3-ad80-76a291f1f3b1" providerId="ADAL" clId="{B254A5D3-9206-8B48-8E9B-7EB64E671706}" dt="2024-03-18T16:54:33.852" v="4" actId="22"/>
        <pc:sldMkLst>
          <pc:docMk/>
          <pc:sldMk cId="74740545" sldId="305"/>
        </pc:sldMkLst>
        <pc:spChg chg="add del">
          <ac:chgData name="Giorgia Monti" userId="ffb598c7-e853-41c3-ad80-76a291f1f3b1" providerId="ADAL" clId="{B254A5D3-9206-8B48-8E9B-7EB64E671706}" dt="2024-03-18T16:54:33.852" v="4" actId="22"/>
          <ac:spMkLst>
            <pc:docMk/>
            <pc:sldMk cId="74740545" sldId="305"/>
            <ac:spMk id="3" creationId="{8FC35532-7C08-C34C-0EDC-3778B03EFC5F}"/>
          </ac:spMkLst>
        </pc:spChg>
      </pc:sldChg>
      <pc:sldChg chg="modSp mod">
        <pc:chgData name="Giorgia Monti" userId="ffb598c7-e853-41c3-ad80-76a291f1f3b1" providerId="ADAL" clId="{B254A5D3-9206-8B48-8E9B-7EB64E671706}" dt="2024-03-18T16:54:34.544" v="5" actId="27636"/>
        <pc:sldMkLst>
          <pc:docMk/>
          <pc:sldMk cId="946852987" sldId="306"/>
        </pc:sldMkLst>
        <pc:spChg chg="mod">
          <ac:chgData name="Giorgia Monti" userId="ffb598c7-e853-41c3-ad80-76a291f1f3b1" providerId="ADAL" clId="{B254A5D3-9206-8B48-8E9B-7EB64E671706}" dt="2024-03-18T16:54:34.544" v="5" actId="27636"/>
          <ac:spMkLst>
            <pc:docMk/>
            <pc:sldMk cId="946852987" sldId="306"/>
            <ac:spMk id="794" creationId="{00000000-0000-0000-0000-000000000000}"/>
          </ac:spMkLst>
        </pc:spChg>
      </pc:sldChg>
      <pc:sldChg chg="modSp mod">
        <pc:chgData name="Giorgia Monti" userId="ffb598c7-e853-41c3-ad80-76a291f1f3b1" providerId="ADAL" clId="{B254A5D3-9206-8B48-8E9B-7EB64E671706}" dt="2024-03-18T16:54:34.544" v="5" actId="27636"/>
        <pc:sldMkLst>
          <pc:docMk/>
          <pc:sldMk cId="2579606668" sldId="307"/>
        </pc:sldMkLst>
        <pc:spChg chg="mod">
          <ac:chgData name="Giorgia Monti" userId="ffb598c7-e853-41c3-ad80-76a291f1f3b1" providerId="ADAL" clId="{B254A5D3-9206-8B48-8E9B-7EB64E671706}" dt="2024-03-18T16:54:34.544" v="5" actId="27636"/>
          <ac:spMkLst>
            <pc:docMk/>
            <pc:sldMk cId="2579606668" sldId="307"/>
            <ac:spMk id="794" creationId="{00000000-0000-0000-0000-000000000000}"/>
          </ac:spMkLst>
        </pc:spChg>
      </pc:sldChg>
    </pc:docChg>
  </pc:docChgLst>
  <pc:docChgLst>
    <pc:chgData name="Irene Pugliatti" userId="184f3a68-9437-4f5c-813f-f3142bcbb554" providerId="ADAL" clId="{E0F6E87B-CB1F-1340-A010-D3F1A9A0D290}"/>
    <pc:docChg chg="modSld">
      <pc:chgData name="Irene Pugliatti" userId="184f3a68-9437-4f5c-813f-f3142bcbb554" providerId="ADAL" clId="{E0F6E87B-CB1F-1340-A010-D3F1A9A0D290}" dt="2024-03-19T08:40:26.403" v="37" actId="20577"/>
      <pc:docMkLst>
        <pc:docMk/>
      </pc:docMkLst>
      <pc:sldChg chg="modSp mod">
        <pc:chgData name="Irene Pugliatti" userId="184f3a68-9437-4f5c-813f-f3142bcbb554" providerId="ADAL" clId="{E0F6E87B-CB1F-1340-A010-D3F1A9A0D290}" dt="2024-03-19T08:37:49.193" v="1" actId="20577"/>
        <pc:sldMkLst>
          <pc:docMk/>
          <pc:sldMk cId="3512613612" sldId="291"/>
        </pc:sldMkLst>
        <pc:spChg chg="mod">
          <ac:chgData name="Irene Pugliatti" userId="184f3a68-9437-4f5c-813f-f3142bcbb554" providerId="ADAL" clId="{E0F6E87B-CB1F-1340-A010-D3F1A9A0D290}" dt="2024-03-19T08:37:49.193" v="1" actId="20577"/>
          <ac:spMkLst>
            <pc:docMk/>
            <pc:sldMk cId="3512613612" sldId="291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37:59.633" v="2" actId="20577"/>
        <pc:sldMkLst>
          <pc:docMk/>
          <pc:sldMk cId="2417013150" sldId="292"/>
        </pc:sldMkLst>
        <pc:spChg chg="mod">
          <ac:chgData name="Irene Pugliatti" userId="184f3a68-9437-4f5c-813f-f3142bcbb554" providerId="ADAL" clId="{E0F6E87B-CB1F-1340-A010-D3F1A9A0D290}" dt="2024-03-19T08:37:59.633" v="2" actId="20577"/>
          <ac:spMkLst>
            <pc:docMk/>
            <pc:sldMk cId="2417013150" sldId="292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38:35.447" v="4" actId="20577"/>
        <pc:sldMkLst>
          <pc:docMk/>
          <pc:sldMk cId="597364072" sldId="293"/>
        </pc:sldMkLst>
        <pc:spChg chg="mod">
          <ac:chgData name="Irene Pugliatti" userId="184f3a68-9437-4f5c-813f-f3142bcbb554" providerId="ADAL" clId="{E0F6E87B-CB1F-1340-A010-D3F1A9A0D290}" dt="2024-03-19T08:38:35.447" v="4" actId="20577"/>
          <ac:spMkLst>
            <pc:docMk/>
            <pc:sldMk cId="597364072" sldId="293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40:26.403" v="37" actId="20577"/>
        <pc:sldMkLst>
          <pc:docMk/>
          <pc:sldMk cId="589571818" sldId="302"/>
        </pc:sldMkLst>
        <pc:spChg chg="mod">
          <ac:chgData name="Irene Pugliatti" userId="184f3a68-9437-4f5c-813f-f3142bcbb554" providerId="ADAL" clId="{E0F6E87B-CB1F-1340-A010-D3F1A9A0D290}" dt="2024-03-19T08:40:26.403" v="37" actId="20577"/>
          <ac:spMkLst>
            <pc:docMk/>
            <pc:sldMk cId="589571818" sldId="302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39:39.397" v="28" actId="20577"/>
        <pc:sldMkLst>
          <pc:docMk/>
          <pc:sldMk cId="946852987" sldId="306"/>
        </pc:sldMkLst>
        <pc:spChg chg="mod">
          <ac:chgData name="Irene Pugliatti" userId="184f3a68-9437-4f5c-813f-f3142bcbb554" providerId="ADAL" clId="{E0F6E87B-CB1F-1340-A010-D3F1A9A0D290}" dt="2024-03-19T08:39:39.397" v="28" actId="20577"/>
          <ac:spMkLst>
            <pc:docMk/>
            <pc:sldMk cId="946852987" sldId="306"/>
            <ac:spMk id="795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3CDD94E1-1A2A-1F9E-5A12-8C9CCC1C04A0}"/>
    <pc:docChg chg="modSld">
      <pc:chgData name="Giorgia Monti" userId="S::g.monti@eligovote.com::ffb598c7-e853-41c3-ad80-76a291f1f3b1" providerId="AD" clId="Web-{3CDD94E1-1A2A-1F9E-5A12-8C9CCC1C04A0}" dt="2024-03-19T08:33:51.841" v="106" actId="1076"/>
      <pc:docMkLst>
        <pc:docMk/>
      </pc:docMkLst>
      <pc:sldChg chg="addSp delSp modSp">
        <pc:chgData name="Giorgia Monti" userId="S::g.monti@eligovote.com::ffb598c7-e853-41c3-ad80-76a291f1f3b1" providerId="AD" clId="Web-{3CDD94E1-1A2A-1F9E-5A12-8C9CCC1C04A0}" dt="2024-03-19T08:33:51.841" v="106" actId="1076"/>
        <pc:sldMkLst>
          <pc:docMk/>
          <pc:sldMk cId="3512613612" sldId="291"/>
        </pc:sldMkLst>
        <pc:grpChg chg="add del mod">
          <ac:chgData name="Giorgia Monti" userId="S::g.monti@eligovote.com::ffb598c7-e853-41c3-ad80-76a291f1f3b1" providerId="AD" clId="Web-{3CDD94E1-1A2A-1F9E-5A12-8C9CCC1C04A0}" dt="2024-03-19T08:20:36.407" v="7"/>
          <ac:grpSpMkLst>
            <pc:docMk/>
            <pc:sldMk cId="3512613612" sldId="291"/>
            <ac:grpSpMk id="6" creationId="{49FEDC28-4814-9C2C-2632-01ACC1EFFF0D}"/>
          </ac:grpSpMkLst>
        </pc:grpChg>
        <pc:picChg chg="add del mod">
          <ac:chgData name="Giorgia Monti" userId="S::g.monti@eligovote.com::ffb598c7-e853-41c3-ad80-76a291f1f3b1" providerId="AD" clId="Web-{3CDD94E1-1A2A-1F9E-5A12-8C9CCC1C04A0}" dt="2024-03-19T08:20:47.470" v="10"/>
          <ac:picMkLst>
            <pc:docMk/>
            <pc:sldMk cId="3512613612" sldId="291"/>
            <ac:picMk id="2" creationId="{65334749-5378-82D5-A51F-1F504C08684D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1:48.316" v="21"/>
          <ac:picMkLst>
            <pc:docMk/>
            <pc:sldMk cId="3512613612" sldId="291"/>
            <ac:picMk id="4" creationId="{85624FA0-CA99-D890-B77E-59865D556B2E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2:12.082" v="25"/>
          <ac:picMkLst>
            <pc:docMk/>
            <pc:sldMk cId="3512613612" sldId="291"/>
            <ac:picMk id="5" creationId="{EF0C0D50-EC74-4FC6-CC65-6BCF8F76445A}"/>
          </ac:picMkLst>
        </pc:picChg>
        <pc:picChg chg="del mod topLvl">
          <ac:chgData name="Giorgia Monti" userId="S::g.monti@eligovote.com::ffb598c7-e853-41c3-ad80-76a291f1f3b1" providerId="AD" clId="Web-{3CDD94E1-1A2A-1F9E-5A12-8C9CCC1C04A0}" dt="2024-03-19T08:20:36.407" v="7"/>
          <ac:picMkLst>
            <pc:docMk/>
            <pc:sldMk cId="3512613612" sldId="291"/>
            <ac:picMk id="7" creationId="{178A62C9-ED40-D172-0CDA-D8550FFD0B38}"/>
          </ac:picMkLst>
        </pc:picChg>
        <pc:picChg chg="add del mod topLvl">
          <ac:chgData name="Giorgia Monti" userId="S::g.monti@eligovote.com::ffb598c7-e853-41c3-ad80-76a291f1f3b1" providerId="AD" clId="Web-{3CDD94E1-1A2A-1F9E-5A12-8C9CCC1C04A0}" dt="2024-03-19T08:26:01.294" v="69"/>
          <ac:picMkLst>
            <pc:docMk/>
            <pc:sldMk cId="3512613612" sldId="291"/>
            <ac:picMk id="8" creationId="{906E387D-7740-4D72-682D-78CB64DD65CD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2:32.505" v="31"/>
          <ac:picMkLst>
            <pc:docMk/>
            <pc:sldMk cId="3512613612" sldId="291"/>
            <ac:picMk id="9" creationId="{7B0CD009-C1C8-D695-7C0D-C72CB536D626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2:45.474" v="35"/>
          <ac:picMkLst>
            <pc:docMk/>
            <pc:sldMk cId="3512613612" sldId="291"/>
            <ac:picMk id="10" creationId="{11F7D7AC-2AA7-24FC-9F6F-32BB9A643895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6:31.170" v="76" actId="14100"/>
          <ac:picMkLst>
            <pc:docMk/>
            <pc:sldMk cId="3512613612" sldId="291"/>
            <ac:picMk id="11" creationId="{7E8C40BA-32F9-EEC5-BB05-4565EC45ED26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6:19.888" v="73"/>
          <ac:picMkLst>
            <pc:docMk/>
            <pc:sldMk cId="3512613612" sldId="291"/>
            <ac:picMk id="13" creationId="{6A7FFAFD-080E-9D18-7FC9-4ED69A93F7E4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6:46.233" v="78"/>
          <ac:picMkLst>
            <pc:docMk/>
            <pc:sldMk cId="3512613612" sldId="291"/>
            <ac:picMk id="15" creationId="{0852C5CD-1C05-A3B9-554A-DE1144D335DE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33:51.841" v="106" actId="1076"/>
          <ac:picMkLst>
            <pc:docMk/>
            <pc:sldMk cId="3512613612" sldId="291"/>
            <ac:picMk id="17" creationId="{11D46B84-9001-814C-09BB-109AEEBDEAD9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25:55.762" v="68" actId="1076"/>
        <pc:sldMkLst>
          <pc:docMk/>
          <pc:sldMk cId="2417013150" sldId="292"/>
        </pc:sldMkLst>
        <pc:grpChg chg="del mod">
          <ac:chgData name="Giorgia Monti" userId="S::g.monti@eligovote.com::ffb598c7-e853-41c3-ad80-76a291f1f3b1" providerId="AD" clId="Web-{3CDD94E1-1A2A-1F9E-5A12-8C9CCC1C04A0}" dt="2024-03-19T08:25:14.698" v="56"/>
          <ac:grpSpMkLst>
            <pc:docMk/>
            <pc:sldMk cId="2417013150" sldId="292"/>
            <ac:grpSpMk id="7" creationId="{BF903B28-CB99-7215-F485-F438657CB762}"/>
          </ac:grpSpMkLst>
        </pc:grpChg>
        <pc:picChg chg="add del mod">
          <ac:chgData name="Giorgia Monti" userId="S::g.monti@eligovote.com::ffb598c7-e853-41c3-ad80-76a291f1f3b1" providerId="AD" clId="Web-{3CDD94E1-1A2A-1F9E-5A12-8C9CCC1C04A0}" dt="2024-03-19T08:25:35.730" v="62"/>
          <ac:picMkLst>
            <pc:docMk/>
            <pc:sldMk cId="2417013150" sldId="292"/>
            <ac:picMk id="3" creationId="{673F56C4-645A-5EE8-FD04-29B728746BA0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5:47.496" v="66" actId="1076"/>
          <ac:picMkLst>
            <pc:docMk/>
            <pc:sldMk cId="2417013150" sldId="292"/>
            <ac:picMk id="5" creationId="{85126372-6598-5DC9-3128-6CA51DCF0514}"/>
          </ac:picMkLst>
        </pc:picChg>
        <pc:picChg chg="mod topLvl">
          <ac:chgData name="Giorgia Monti" userId="S::g.monti@eligovote.com::ffb598c7-e853-41c3-ad80-76a291f1f3b1" providerId="AD" clId="Web-{3CDD94E1-1A2A-1F9E-5A12-8C9CCC1C04A0}" dt="2024-03-19T08:25:55.762" v="68" actId="1076"/>
          <ac:picMkLst>
            <pc:docMk/>
            <pc:sldMk cId="2417013150" sldId="292"/>
            <ac:picMk id="8" creationId="{88815E64-EA23-A966-6E76-E7CA5D118903}"/>
          </ac:picMkLst>
        </pc:picChg>
        <pc:picChg chg="del mod topLvl">
          <ac:chgData name="Giorgia Monti" userId="S::g.monti@eligovote.com::ffb598c7-e853-41c3-ad80-76a291f1f3b1" providerId="AD" clId="Web-{3CDD94E1-1A2A-1F9E-5A12-8C9CCC1C04A0}" dt="2024-03-19T08:25:14.698" v="56"/>
          <ac:picMkLst>
            <pc:docMk/>
            <pc:sldMk cId="2417013150" sldId="292"/>
            <ac:picMk id="9" creationId="{A7BAA294-1C98-980C-26C5-41C895706DDB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25:02.682" v="54" actId="14100"/>
        <pc:sldMkLst>
          <pc:docMk/>
          <pc:sldMk cId="597364072" sldId="293"/>
        </pc:sldMkLst>
        <pc:grpChg chg="add del">
          <ac:chgData name="Giorgia Monti" userId="S::g.monti@eligovote.com::ffb598c7-e853-41c3-ad80-76a291f1f3b1" providerId="AD" clId="Web-{3CDD94E1-1A2A-1F9E-5A12-8C9CCC1C04A0}" dt="2024-03-19T08:24:15.884" v="43"/>
          <ac:grpSpMkLst>
            <pc:docMk/>
            <pc:sldMk cId="597364072" sldId="293"/>
            <ac:grpSpMk id="2" creationId="{76B8B6A3-4690-BB6A-52DD-37A4549B2C32}"/>
          </ac:grpSpMkLst>
        </pc:grpChg>
        <pc:picChg chg="mod topLvl">
          <ac:chgData name="Giorgia Monti" userId="S::g.monti@eligovote.com::ffb598c7-e853-41c3-ad80-76a291f1f3b1" providerId="AD" clId="Web-{3CDD94E1-1A2A-1F9E-5A12-8C9CCC1C04A0}" dt="2024-03-19T08:24:43.650" v="50" actId="14100"/>
          <ac:picMkLst>
            <pc:docMk/>
            <pc:sldMk cId="597364072" sldId="293"/>
            <ac:picMk id="3" creationId="{E76F3977-C5AC-97FA-94F4-321893E7B02B}"/>
          </ac:picMkLst>
        </pc:picChg>
        <pc:picChg chg="del mod topLvl">
          <ac:chgData name="Giorgia Monti" userId="S::g.monti@eligovote.com::ffb598c7-e853-41c3-ad80-76a291f1f3b1" providerId="AD" clId="Web-{3CDD94E1-1A2A-1F9E-5A12-8C9CCC1C04A0}" dt="2024-03-19T08:24:15.884" v="43"/>
          <ac:picMkLst>
            <pc:docMk/>
            <pc:sldMk cId="597364072" sldId="293"/>
            <ac:picMk id="4" creationId="{4338E875-6227-0958-62FD-2D547D7C2942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5:02.682" v="54" actId="14100"/>
          <ac:picMkLst>
            <pc:docMk/>
            <pc:sldMk cId="597364072" sldId="293"/>
            <ac:picMk id="5" creationId="{D6BCB04A-437A-ED4C-47B1-963D48E66248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28:21.298" v="86" actId="1076"/>
        <pc:sldMkLst>
          <pc:docMk/>
          <pc:sldMk cId="2008250807" sldId="294"/>
        </pc:sldMkLst>
        <pc:grpChg chg="del">
          <ac:chgData name="Giorgia Monti" userId="S::g.monti@eligovote.com::ffb598c7-e853-41c3-ad80-76a291f1f3b1" providerId="AD" clId="Web-{3CDD94E1-1A2A-1F9E-5A12-8C9CCC1C04A0}" dt="2024-03-19T08:27:42.703" v="80"/>
          <ac:grpSpMkLst>
            <pc:docMk/>
            <pc:sldMk cId="2008250807" sldId="294"/>
            <ac:grpSpMk id="2" creationId="{BE9E941D-838D-BBD9-1F12-02592D9F5268}"/>
          </ac:grpSpMkLst>
        </pc:grpChg>
        <pc:picChg chg="del topLvl">
          <ac:chgData name="Giorgia Monti" userId="S::g.monti@eligovote.com::ffb598c7-e853-41c3-ad80-76a291f1f3b1" providerId="AD" clId="Web-{3CDD94E1-1A2A-1F9E-5A12-8C9CCC1C04A0}" dt="2024-03-19T08:27:45.844" v="81"/>
          <ac:picMkLst>
            <pc:docMk/>
            <pc:sldMk cId="2008250807" sldId="294"/>
            <ac:picMk id="3" creationId="{DEFE09F0-0502-640D-A563-D26998753D6A}"/>
          </ac:picMkLst>
        </pc:picChg>
        <pc:picChg chg="del topLvl">
          <ac:chgData name="Giorgia Monti" userId="S::g.monti@eligovote.com::ffb598c7-e853-41c3-ad80-76a291f1f3b1" providerId="AD" clId="Web-{3CDD94E1-1A2A-1F9E-5A12-8C9CCC1C04A0}" dt="2024-03-19T08:27:42.703" v="80"/>
          <ac:picMkLst>
            <pc:docMk/>
            <pc:sldMk cId="2008250807" sldId="294"/>
            <ac:picMk id="4" creationId="{D1872A76-6693-C5DB-424D-E975B4B9B9E9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7:49.610" v="83" actId="1076"/>
          <ac:picMkLst>
            <pc:docMk/>
            <pc:sldMk cId="2008250807" sldId="294"/>
            <ac:picMk id="5" creationId="{D671FA33-BD35-52B5-BF03-AF6115A80F55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8:21.298" v="86" actId="1076"/>
          <ac:picMkLst>
            <pc:docMk/>
            <pc:sldMk cId="2008250807" sldId="294"/>
            <ac:picMk id="7" creationId="{FFC75D7D-D19C-278A-E8B9-64781E1CF72A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31:15.148" v="103" actId="1076"/>
        <pc:sldMkLst>
          <pc:docMk/>
          <pc:sldMk cId="646007026" sldId="295"/>
        </pc:sldMkLst>
        <pc:grpChg chg="del">
          <ac:chgData name="Giorgia Monti" userId="S::g.monti@eligovote.com::ffb598c7-e853-41c3-ad80-76a291f1f3b1" providerId="AD" clId="Web-{3CDD94E1-1A2A-1F9E-5A12-8C9CCC1C04A0}" dt="2024-03-19T08:30:31.569" v="92"/>
          <ac:grpSpMkLst>
            <pc:docMk/>
            <pc:sldMk cId="646007026" sldId="295"/>
            <ac:grpSpMk id="2" creationId="{2425705D-73AE-B65E-27BB-6792B25CE9A7}"/>
          </ac:grpSpMkLst>
        </pc:grpChg>
        <pc:picChg chg="add mod">
          <ac:chgData name="Giorgia Monti" userId="S::g.monti@eligovote.com::ffb598c7-e853-41c3-ad80-76a291f1f3b1" providerId="AD" clId="Web-{3CDD94E1-1A2A-1F9E-5A12-8C9CCC1C04A0}" dt="2024-03-19T08:31:00.116" v="101" actId="1076"/>
          <ac:picMkLst>
            <pc:docMk/>
            <pc:sldMk cId="646007026" sldId="295"/>
            <ac:picMk id="5" creationId="{F0F632AD-9D3C-ED01-CDBB-58A28C957595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30:49.772" v="97"/>
          <ac:picMkLst>
            <pc:docMk/>
            <pc:sldMk cId="646007026" sldId="295"/>
            <ac:picMk id="7" creationId="{4CA47420-8E33-E808-08AE-59347B91D498}"/>
          </ac:picMkLst>
        </pc:picChg>
        <pc:picChg chg="add del">
          <ac:chgData name="Giorgia Monti" userId="S::g.monti@eligovote.com::ffb598c7-e853-41c3-ad80-76a291f1f3b1" providerId="AD" clId="Web-{3CDD94E1-1A2A-1F9E-5A12-8C9CCC1C04A0}" dt="2024-03-19T08:30:57.601" v="100"/>
          <ac:picMkLst>
            <pc:docMk/>
            <pc:sldMk cId="646007026" sldId="295"/>
            <ac:picMk id="9" creationId="{5AF9A594-5D08-4182-AB4D-ECF67013F9B5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31:15.148" v="103" actId="1076"/>
          <ac:picMkLst>
            <pc:docMk/>
            <pc:sldMk cId="646007026" sldId="295"/>
            <ac:picMk id="11" creationId="{FB768621-F5C8-334E-316C-EA6E066BCF2D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30:05.505" v="91"/>
        <pc:sldMkLst>
          <pc:docMk/>
          <pc:sldMk cId="946852987" sldId="306"/>
        </pc:sldMkLst>
        <pc:grpChg chg="del">
          <ac:chgData name="Giorgia Monti" userId="S::g.monti@eligovote.com::ffb598c7-e853-41c3-ad80-76a291f1f3b1" providerId="AD" clId="Web-{3CDD94E1-1A2A-1F9E-5A12-8C9CCC1C04A0}" dt="2024-03-19T08:29:51.677" v="87"/>
          <ac:grpSpMkLst>
            <pc:docMk/>
            <pc:sldMk cId="946852987" sldId="306"/>
            <ac:grpSpMk id="2" creationId="{EBBB8AC3-7B92-C0A1-03EB-8432ADD2B118}"/>
          </ac:grpSpMkLst>
        </pc:grpChg>
        <pc:picChg chg="del topLvl">
          <ac:chgData name="Giorgia Monti" userId="S::g.monti@eligovote.com::ffb598c7-e853-41c3-ad80-76a291f1f3b1" providerId="AD" clId="Web-{3CDD94E1-1A2A-1F9E-5A12-8C9CCC1C04A0}" dt="2024-03-19T08:29:51.677" v="87"/>
          <ac:picMkLst>
            <pc:docMk/>
            <pc:sldMk cId="946852987" sldId="306"/>
            <ac:picMk id="3" creationId="{F171FA65-8BA1-A01A-77A1-3F11463D933F}"/>
          </ac:picMkLst>
        </pc:picChg>
        <pc:picChg chg="del topLvl">
          <ac:chgData name="Giorgia Monti" userId="S::g.monti@eligovote.com::ffb598c7-e853-41c3-ad80-76a291f1f3b1" providerId="AD" clId="Web-{3CDD94E1-1A2A-1F9E-5A12-8C9CCC1C04A0}" dt="2024-03-19T08:29:54.317" v="88"/>
          <ac:picMkLst>
            <pc:docMk/>
            <pc:sldMk cId="946852987" sldId="306"/>
            <ac:picMk id="4" creationId="{4AEF3297-A160-7DE0-FB55-B6ABF26FFF20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30:00.271" v="90" actId="1076"/>
          <ac:picMkLst>
            <pc:docMk/>
            <pc:sldMk cId="946852987" sldId="306"/>
            <ac:picMk id="5" creationId="{582A7664-B705-3CA7-3418-223AFA4F31F6}"/>
          </ac:picMkLst>
        </pc:picChg>
        <pc:picChg chg="add">
          <ac:chgData name="Giorgia Monti" userId="S::g.monti@eligovote.com::ffb598c7-e853-41c3-ad80-76a291f1f3b1" providerId="AD" clId="Web-{3CDD94E1-1A2A-1F9E-5A12-8C9CCC1C04A0}" dt="2024-03-19T08:30:05.505" v="91"/>
          <ac:picMkLst>
            <pc:docMk/>
            <pc:sldMk cId="946852987" sldId="306"/>
            <ac:picMk id="7" creationId="{1662B0FE-ACAB-8CCF-1267-B07E09109FB6}"/>
          </ac:picMkLst>
        </pc:picChg>
      </pc:sldChg>
    </pc:docChg>
  </pc:docChgLst>
  <pc:docChgLst>
    <pc:chgData name="Valeria Delvecchio" userId="S::v.delvecchio@eligovote.com::53ca2598-f1c4-4ef4-be65-13579ed43fba" providerId="AD" clId="Web-{335B391E-CCD2-18FB-4A8B-BC5524454B54}"/>
    <pc:docChg chg="addSld delSld modSld sldOrd">
      <pc:chgData name="Valeria Delvecchio" userId="S::v.delvecchio@eligovote.com::53ca2598-f1c4-4ef4-be65-13579ed43fba" providerId="AD" clId="Web-{335B391E-CCD2-18FB-4A8B-BC5524454B54}" dt="2024-02-07T15:59:40.885" v="293" actId="20577"/>
      <pc:docMkLst>
        <pc:docMk/>
      </pc:docMkLst>
      <pc:sldChg chg="modSp">
        <pc:chgData name="Valeria Delvecchio" userId="S::v.delvecchio@eligovote.com::53ca2598-f1c4-4ef4-be65-13579ed43fba" providerId="AD" clId="Web-{335B391E-CCD2-18FB-4A8B-BC5524454B54}" dt="2024-02-07T15:11:23.816" v="44" actId="20577"/>
        <pc:sldMkLst>
          <pc:docMk/>
          <pc:sldMk cId="0" sldId="256"/>
        </pc:sldMkLst>
        <pc:spChg chg="mod">
          <ac:chgData name="Valeria Delvecchio" userId="S::v.delvecchio@eligovote.com::53ca2598-f1c4-4ef4-be65-13579ed43fba" providerId="AD" clId="Web-{335B391E-CCD2-18FB-4A8B-BC5524454B54}" dt="2024-02-07T15:11:23.816" v="44" actId="20577"/>
          <ac:spMkLst>
            <pc:docMk/>
            <pc:sldMk cId="0" sldId="256"/>
            <ac:spMk id="57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335B391E-CCD2-18FB-4A8B-BC5524454B54}" dt="2024-02-07T15:12:38.428" v="54" actId="20577"/>
        <pc:sldMkLst>
          <pc:docMk/>
          <pc:sldMk cId="0" sldId="257"/>
        </pc:sldMkLst>
        <pc:spChg chg="mod">
          <ac:chgData name="Valeria Delvecchio" userId="S::v.delvecchio@eligovote.com::53ca2598-f1c4-4ef4-be65-13579ed43fba" providerId="AD" clId="Web-{335B391E-CCD2-18FB-4A8B-BC5524454B54}" dt="2024-02-07T15:12:38.428" v="54" actId="20577"/>
          <ac:spMkLst>
            <pc:docMk/>
            <pc:sldMk cId="0" sldId="257"/>
            <ac:spMk id="573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335B391E-CCD2-18FB-4A8B-BC5524454B54}" dt="2024-02-07T15:14:33.057" v="67" actId="20577"/>
        <pc:sldMkLst>
          <pc:docMk/>
          <pc:sldMk cId="0" sldId="258"/>
        </pc:sldMkLst>
        <pc:spChg chg="mod">
          <ac:chgData name="Valeria Delvecchio" userId="S::v.delvecchio@eligovote.com::53ca2598-f1c4-4ef4-be65-13579ed43fba" providerId="AD" clId="Web-{335B391E-CCD2-18FB-4A8B-BC5524454B54}" dt="2024-02-07T15:14:33.057" v="67" actId="20577"/>
          <ac:spMkLst>
            <pc:docMk/>
            <pc:sldMk cId="0" sldId="258"/>
            <ac:spMk id="575" creationId="{00000000-0000-0000-0000-000000000000}"/>
          </ac:spMkLst>
        </pc:spChg>
      </pc:sldChg>
      <pc:sldChg chg="addSp delSp modSp add replId">
        <pc:chgData name="Valeria Delvecchio" userId="S::v.delvecchio@eligovote.com::53ca2598-f1c4-4ef4-be65-13579ed43fba" providerId="AD" clId="Web-{335B391E-CCD2-18FB-4A8B-BC5524454B54}" dt="2024-02-07T15:30:10.964" v="115"/>
        <pc:sldMkLst>
          <pc:docMk/>
          <pc:sldMk cId="3512613612" sldId="291"/>
        </pc:sldMkLst>
        <pc:spChg chg="mod">
          <ac:chgData name="Valeria Delvecchio" userId="S::v.delvecchio@eligovote.com::53ca2598-f1c4-4ef4-be65-13579ed43fba" providerId="AD" clId="Web-{335B391E-CCD2-18FB-4A8B-BC5524454B54}" dt="2024-02-07T15:29:32.604" v="107" actId="1076"/>
          <ac:spMkLst>
            <pc:docMk/>
            <pc:sldMk cId="3512613612" sldId="291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29:32.650" v="108" actId="1076"/>
          <ac:spMkLst>
            <pc:docMk/>
            <pc:sldMk cId="3512613612" sldId="291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29:32.666" v="109" actId="1076"/>
          <ac:spMkLst>
            <pc:docMk/>
            <pc:sldMk cId="3512613612" sldId="291"/>
            <ac:spMk id="795" creationId="{00000000-0000-0000-0000-000000000000}"/>
          </ac:spMkLst>
        </pc:spChg>
        <pc:picChg chg="add del mod">
          <ac:chgData name="Valeria Delvecchio" userId="S::v.delvecchio@eligovote.com::53ca2598-f1c4-4ef4-be65-13579ed43fba" providerId="AD" clId="Web-{335B391E-CCD2-18FB-4A8B-BC5524454B54}" dt="2024-02-07T15:30:10.964" v="115"/>
          <ac:picMkLst>
            <pc:docMk/>
            <pc:sldMk cId="3512613612" sldId="291"/>
            <ac:picMk id="2" creationId="{4D64DEF8-28EB-9188-6624-3106DE6A3570}"/>
          </ac:picMkLst>
        </pc:picChg>
        <pc:picChg chg="mod">
          <ac:chgData name="Valeria Delvecchio" userId="S::v.delvecchio@eligovote.com::53ca2598-f1c4-4ef4-be65-13579ed43fba" providerId="AD" clId="Web-{335B391E-CCD2-18FB-4A8B-BC5524454B54}" dt="2024-02-07T15:20:08.584" v="105" actId="14100"/>
          <ac:picMkLst>
            <pc:docMk/>
            <pc:sldMk cId="3512613612" sldId="291"/>
            <ac:picMk id="790" creationId="{00000000-0000-0000-0000-000000000000}"/>
          </ac:picMkLst>
        </pc:picChg>
        <pc:picChg chg="mod">
          <ac:chgData name="Valeria Delvecchio" userId="S::v.delvecchio@eligovote.com::53ca2598-f1c4-4ef4-be65-13579ed43fba" providerId="AD" clId="Web-{335B391E-CCD2-18FB-4A8B-BC5524454B54}" dt="2024-02-07T15:20:15.772" v="106" actId="14100"/>
          <ac:picMkLst>
            <pc:docMk/>
            <pc:sldMk cId="3512613612" sldId="291"/>
            <ac:picMk id="791" creationId="{00000000-0000-0000-0000-000000000000}"/>
          </ac:picMkLst>
        </pc:picChg>
      </pc:sldChg>
      <pc:sldChg chg="modSp add replId">
        <pc:chgData name="Valeria Delvecchio" userId="S::v.delvecchio@eligovote.com::53ca2598-f1c4-4ef4-be65-13579ed43fba" providerId="AD" clId="Web-{335B391E-CCD2-18FB-4A8B-BC5524454B54}" dt="2024-02-07T15:33:43.690" v="144" actId="20577"/>
        <pc:sldMkLst>
          <pc:docMk/>
          <pc:sldMk cId="2417013150" sldId="292"/>
        </pc:sldMkLst>
        <pc:spChg chg="mod">
          <ac:chgData name="Valeria Delvecchio" userId="S::v.delvecchio@eligovote.com::53ca2598-f1c4-4ef4-be65-13579ed43fba" providerId="AD" clId="Web-{335B391E-CCD2-18FB-4A8B-BC5524454B54}" dt="2024-02-07T15:33:43.690" v="144" actId="20577"/>
          <ac:spMkLst>
            <pc:docMk/>
            <pc:sldMk cId="2417013150" sldId="292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32:57.298" v="130" actId="14100"/>
          <ac:spMkLst>
            <pc:docMk/>
            <pc:sldMk cId="2417013150" sldId="292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335B391E-CCD2-18FB-4A8B-BC5524454B54}" dt="2024-02-07T15:40:45.768" v="207" actId="1076"/>
        <pc:sldMkLst>
          <pc:docMk/>
          <pc:sldMk cId="597364072" sldId="293"/>
        </pc:sldMkLst>
        <pc:spChg chg="mod">
          <ac:chgData name="Valeria Delvecchio" userId="S::v.delvecchio@eligovote.com::53ca2598-f1c4-4ef4-be65-13579ed43fba" providerId="AD" clId="Web-{335B391E-CCD2-18FB-4A8B-BC5524454B54}" dt="2024-02-07T15:37:58.309" v="185" actId="20577"/>
          <ac:spMkLst>
            <pc:docMk/>
            <pc:sldMk cId="597364072" sldId="293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40:45.768" v="207" actId="1076"/>
          <ac:spMkLst>
            <pc:docMk/>
            <pc:sldMk cId="597364072" sldId="293"/>
            <ac:spMk id="795" creationId="{00000000-0000-0000-0000-000000000000}"/>
          </ac:spMkLst>
        </pc:spChg>
      </pc:sldChg>
      <pc:sldChg chg="addSp delSp modSp add del replId">
        <pc:chgData name="Valeria Delvecchio" userId="S::v.delvecchio@eligovote.com::53ca2598-f1c4-4ef4-be65-13579ed43fba" providerId="AD" clId="Web-{335B391E-CCD2-18FB-4A8B-BC5524454B54}" dt="2024-02-07T15:37:26.557" v="181"/>
        <pc:sldMkLst>
          <pc:docMk/>
          <pc:sldMk cId="2191058431" sldId="293"/>
        </pc:sldMkLst>
        <pc:spChg chg="mod">
          <ac:chgData name="Valeria Delvecchio" userId="S::v.delvecchio@eligovote.com::53ca2598-f1c4-4ef4-be65-13579ed43fba" providerId="AD" clId="Web-{335B391E-CCD2-18FB-4A8B-BC5524454B54}" dt="2024-02-07T15:34:59.162" v="179" actId="20577"/>
          <ac:spMkLst>
            <pc:docMk/>
            <pc:sldMk cId="2191058431" sldId="293"/>
            <ac:spMk id="795" creationId="{00000000-0000-0000-0000-000000000000}"/>
          </ac:spMkLst>
        </pc:spChg>
        <pc:picChg chg="add del mod">
          <ac:chgData name="Valeria Delvecchio" userId="S::v.delvecchio@eligovote.com::53ca2598-f1c4-4ef4-be65-13579ed43fba" providerId="AD" clId="Web-{335B391E-CCD2-18FB-4A8B-BC5524454B54}" dt="2024-02-07T15:35:00.834" v="180"/>
          <ac:picMkLst>
            <pc:docMk/>
            <pc:sldMk cId="2191058431" sldId="293"/>
            <ac:picMk id="2" creationId="{0DB67431-4A39-8823-0A12-992BED17B4B3}"/>
          </ac:picMkLst>
        </pc:picChg>
        <pc:picChg chg="mod">
          <ac:chgData name="Valeria Delvecchio" userId="S::v.delvecchio@eligovote.com::53ca2598-f1c4-4ef4-be65-13579ed43fba" providerId="AD" clId="Web-{335B391E-CCD2-18FB-4A8B-BC5524454B54}" dt="2024-02-07T15:34:25.348" v="152" actId="1076"/>
          <ac:picMkLst>
            <pc:docMk/>
            <pc:sldMk cId="2191058431" sldId="293"/>
            <ac:picMk id="791" creationId="{00000000-0000-0000-0000-000000000000}"/>
          </ac:picMkLst>
        </pc:picChg>
      </pc:sldChg>
      <pc:sldChg chg="modSp add replId">
        <pc:chgData name="Valeria Delvecchio" userId="S::v.delvecchio@eligovote.com::53ca2598-f1c4-4ef4-be65-13579ed43fba" providerId="AD" clId="Web-{335B391E-CCD2-18FB-4A8B-BC5524454B54}" dt="2024-02-07T15:43:11.288" v="229" actId="20577"/>
        <pc:sldMkLst>
          <pc:docMk/>
          <pc:sldMk cId="2008250807" sldId="294"/>
        </pc:sldMkLst>
        <pc:spChg chg="mod">
          <ac:chgData name="Valeria Delvecchio" userId="S::v.delvecchio@eligovote.com::53ca2598-f1c4-4ef4-be65-13579ed43fba" providerId="AD" clId="Web-{335B391E-CCD2-18FB-4A8B-BC5524454B54}" dt="2024-02-07T15:42:02.880" v="212" actId="20577"/>
          <ac:spMkLst>
            <pc:docMk/>
            <pc:sldMk cId="2008250807" sldId="294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43:11.288" v="229" actId="20577"/>
          <ac:spMkLst>
            <pc:docMk/>
            <pc:sldMk cId="2008250807" sldId="294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335B391E-CCD2-18FB-4A8B-BC5524454B54}" dt="2024-02-07T15:46:15.170" v="262" actId="20577"/>
        <pc:sldMkLst>
          <pc:docMk/>
          <pc:sldMk cId="646007026" sldId="295"/>
        </pc:sldMkLst>
        <pc:spChg chg="mod">
          <ac:chgData name="Valeria Delvecchio" userId="S::v.delvecchio@eligovote.com::53ca2598-f1c4-4ef4-be65-13579ed43fba" providerId="AD" clId="Web-{335B391E-CCD2-18FB-4A8B-BC5524454B54}" dt="2024-02-07T15:44:27.213" v="241" actId="20577"/>
          <ac:spMkLst>
            <pc:docMk/>
            <pc:sldMk cId="646007026" sldId="295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46:15.170" v="262" actId="20577"/>
          <ac:spMkLst>
            <pc:docMk/>
            <pc:sldMk cId="646007026" sldId="295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335B391E-CCD2-18FB-4A8B-BC5524454B54}" dt="2024-02-07T15:50:21.038" v="268" actId="20577"/>
        <pc:sldMkLst>
          <pc:docMk/>
          <pc:sldMk cId="1936876170" sldId="296"/>
        </pc:sldMkLst>
        <pc:spChg chg="mod">
          <ac:chgData name="Valeria Delvecchio" userId="S::v.delvecchio@eligovote.com::53ca2598-f1c4-4ef4-be65-13579ed43fba" providerId="AD" clId="Web-{335B391E-CCD2-18FB-4A8B-BC5524454B54}" dt="2024-02-07T15:50:21.038" v="268" actId="20577"/>
          <ac:spMkLst>
            <pc:docMk/>
            <pc:sldMk cId="1936876170" sldId="296"/>
            <ac:spMk id="575" creationId="{00000000-0000-0000-0000-000000000000}"/>
          </ac:spMkLst>
        </pc:spChg>
      </pc:sldChg>
      <pc:sldChg chg="add replId">
        <pc:chgData name="Valeria Delvecchio" userId="S::v.delvecchio@eligovote.com::53ca2598-f1c4-4ef4-be65-13579ed43fba" providerId="AD" clId="Web-{335B391E-CCD2-18FB-4A8B-BC5524454B54}" dt="2024-02-07T15:50:11.318" v="264"/>
        <pc:sldMkLst>
          <pc:docMk/>
          <pc:sldMk cId="2176969006" sldId="297"/>
        </pc:sldMkLst>
      </pc:sldChg>
      <pc:sldChg chg="modSp add ord replId">
        <pc:chgData name="Valeria Delvecchio" userId="S::v.delvecchio@eligovote.com::53ca2598-f1c4-4ef4-be65-13579ed43fba" providerId="AD" clId="Web-{335B391E-CCD2-18FB-4A8B-BC5524454B54}" dt="2024-02-07T15:53:21.059" v="280" actId="20577"/>
        <pc:sldMkLst>
          <pc:docMk/>
          <pc:sldMk cId="2770766893" sldId="298"/>
        </pc:sldMkLst>
        <pc:spChg chg="mod">
          <ac:chgData name="Valeria Delvecchio" userId="S::v.delvecchio@eligovote.com::53ca2598-f1c4-4ef4-be65-13579ed43fba" providerId="AD" clId="Web-{335B391E-CCD2-18FB-4A8B-BC5524454B54}" dt="2024-02-07T15:53:21.059" v="280" actId="20577"/>
          <ac:spMkLst>
            <pc:docMk/>
            <pc:sldMk cId="2770766893" sldId="298"/>
            <ac:spMk id="575" creationId="{00000000-0000-0000-0000-000000000000}"/>
          </ac:spMkLst>
        </pc:spChg>
      </pc:sldChg>
      <pc:sldChg chg="add del replId">
        <pc:chgData name="Valeria Delvecchio" userId="S::v.delvecchio@eligovote.com::53ca2598-f1c4-4ef4-be65-13579ed43fba" providerId="AD" clId="Web-{335B391E-CCD2-18FB-4A8B-BC5524454B54}" dt="2024-02-07T15:54:54.156" v="282"/>
        <pc:sldMkLst>
          <pc:docMk/>
          <pc:sldMk cId="3339536906" sldId="299"/>
        </pc:sldMkLst>
      </pc:sldChg>
      <pc:sldChg chg="modSp add replId">
        <pc:chgData name="Valeria Delvecchio" userId="S::v.delvecchio@eligovote.com::53ca2598-f1c4-4ef4-be65-13579ed43fba" providerId="AD" clId="Web-{335B391E-CCD2-18FB-4A8B-BC5524454B54}" dt="2024-02-07T15:59:40.885" v="293" actId="20577"/>
        <pc:sldMkLst>
          <pc:docMk/>
          <pc:sldMk cId="589571818" sldId="302"/>
        </pc:sldMkLst>
        <pc:spChg chg="mod">
          <ac:chgData name="Valeria Delvecchio" userId="S::v.delvecchio@eligovote.com::53ca2598-f1c4-4ef4-be65-13579ed43fba" providerId="AD" clId="Web-{335B391E-CCD2-18FB-4A8B-BC5524454B54}" dt="2024-02-07T15:59:40.885" v="293" actId="20577"/>
          <ac:spMkLst>
            <pc:docMk/>
            <pc:sldMk cId="589571818" sldId="302"/>
            <ac:spMk id="795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CFC47AF5-8D30-48D7-964F-E9645CE12899}"/>
    <pc:docChg chg="modSld">
      <pc:chgData name="Giorgia Monti" userId="S::g.monti@eligovote.com::ffb598c7-e853-41c3-ad80-76a291f1f3b1" providerId="AD" clId="Web-{CFC47AF5-8D30-48D7-964F-E9645CE12899}" dt="2024-03-18T16:59:16.227" v="4"/>
      <pc:docMkLst>
        <pc:docMk/>
      </pc:docMkLst>
      <pc:sldChg chg="modSp">
        <pc:chgData name="Giorgia Monti" userId="S::g.monti@eligovote.com::ffb598c7-e853-41c3-ad80-76a291f1f3b1" providerId="AD" clId="Web-{CFC47AF5-8D30-48D7-964F-E9645CE12899}" dt="2024-03-18T16:58:43.663" v="2" actId="1076"/>
        <pc:sldMkLst>
          <pc:docMk/>
          <pc:sldMk cId="3512613612" sldId="291"/>
        </pc:sldMkLst>
        <pc:grpChg chg="mod">
          <ac:chgData name="Giorgia Monti" userId="S::g.monti@eligovote.com::ffb598c7-e853-41c3-ad80-76a291f1f3b1" providerId="AD" clId="Web-{CFC47AF5-8D30-48D7-964F-E9645CE12899}" dt="2024-03-18T16:58:43.663" v="2" actId="1076"/>
          <ac:grpSpMkLst>
            <pc:docMk/>
            <pc:sldMk cId="3512613612" sldId="291"/>
            <ac:grpSpMk id="6" creationId="{49FEDC28-4814-9C2C-2632-01ACC1EFFF0D}"/>
          </ac:grpSpMkLst>
        </pc:grpChg>
      </pc:sldChg>
      <pc:sldChg chg="delSp">
        <pc:chgData name="Giorgia Monti" userId="S::g.monti@eligovote.com::ffb598c7-e853-41c3-ad80-76a291f1f3b1" providerId="AD" clId="Web-{CFC47AF5-8D30-48D7-964F-E9645CE12899}" dt="2024-03-18T16:59:16.227" v="4"/>
        <pc:sldMkLst>
          <pc:docMk/>
          <pc:sldMk cId="2417013150" sldId="292"/>
        </pc:sldMkLst>
        <pc:picChg chg="del">
          <ac:chgData name="Giorgia Monti" userId="S::g.monti@eligovote.com::ffb598c7-e853-41c3-ad80-76a291f1f3b1" providerId="AD" clId="Web-{CFC47AF5-8D30-48D7-964F-E9645CE12899}" dt="2024-03-18T16:59:16.227" v="4"/>
          <ac:picMkLst>
            <pc:docMk/>
            <pc:sldMk cId="2417013150" sldId="292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CFC47AF5-8D30-48D7-964F-E9645CE12899}" dt="2024-03-18T16:59:15.055" v="3"/>
          <ac:picMkLst>
            <pc:docMk/>
            <pc:sldMk cId="2417013150" sldId="292"/>
            <ac:picMk id="791" creationId="{00000000-0000-0000-0000-000000000000}"/>
          </ac:picMkLst>
        </pc:picChg>
      </pc:sldChg>
    </pc:docChg>
  </pc:docChgLst>
  <pc:docChgLst>
    <pc:chgData name="Giorgia Monti" userId="S::g.monti@eligovote.com::ffb598c7-e853-41c3-ad80-76a291f1f3b1" providerId="AD" clId="Web-{5B01F842-D746-4991-A6C6-DFA16786C457}"/>
    <pc:docChg chg="modSld">
      <pc:chgData name="Giorgia Monti" userId="S::g.monti@eligovote.com::ffb598c7-e853-41c3-ad80-76a291f1f3b1" providerId="AD" clId="Web-{5B01F842-D746-4991-A6C6-DFA16786C457}" dt="2024-03-18T17:09:05.164" v="1"/>
      <pc:docMkLst>
        <pc:docMk/>
      </pc:docMkLst>
      <pc:sldChg chg="delSp">
        <pc:chgData name="Giorgia Monti" userId="S::g.monti@eligovote.com::ffb598c7-e853-41c3-ad80-76a291f1f3b1" providerId="AD" clId="Web-{5B01F842-D746-4991-A6C6-DFA16786C457}" dt="2024-03-18T17:09:05.164" v="1"/>
        <pc:sldMkLst>
          <pc:docMk/>
          <pc:sldMk cId="597364072" sldId="293"/>
        </pc:sldMkLst>
        <pc:grpChg chg="del">
          <ac:chgData name="Giorgia Monti" userId="S::g.monti@eligovote.com::ffb598c7-e853-41c3-ad80-76a291f1f3b1" providerId="AD" clId="Web-{5B01F842-D746-4991-A6C6-DFA16786C457}" dt="2024-03-18T17:09:05.164" v="1"/>
          <ac:grpSpMkLst>
            <pc:docMk/>
            <pc:sldMk cId="597364072" sldId="293"/>
            <ac:grpSpMk id="8" creationId="{E8CD79A6-BF04-B966-1F87-FD3C412FCFB1}"/>
          </ac:grpSpMkLst>
        </pc:grpChg>
        <pc:picChg chg="del">
          <ac:chgData name="Giorgia Monti" userId="S::g.monti@eligovote.com::ffb598c7-e853-41c3-ad80-76a291f1f3b1" providerId="AD" clId="Web-{5B01F842-D746-4991-A6C6-DFA16786C457}" dt="2024-03-18T17:09:03.835" v="0"/>
          <ac:picMkLst>
            <pc:docMk/>
            <pc:sldMk cId="597364072" sldId="293"/>
            <ac:picMk id="11" creationId="{4338E875-6227-0958-62FD-2D547D7C2942}"/>
          </ac:picMkLst>
        </pc:picChg>
      </pc:sldChg>
    </pc:docChg>
  </pc:docChgLst>
  <pc:docChgLst>
    <pc:chgData name="Valeria Delvecchio" userId="S::v.delvecchio@eligovote.com::53ca2598-f1c4-4ef4-be65-13579ed43fba" providerId="AD" clId="Web-{1182815E-8ACA-35F7-A1E3-4379CF9D8F35}"/>
    <pc:docChg chg="addSld delSld modSld">
      <pc:chgData name="Valeria Delvecchio" userId="S::v.delvecchio@eligovote.com::53ca2598-f1c4-4ef4-be65-13579ed43fba" providerId="AD" clId="Web-{1182815E-8ACA-35F7-A1E3-4379CF9D8F35}" dt="2024-02-08T10:09:45.005" v="138" actId="1076"/>
      <pc:docMkLst>
        <pc:docMk/>
      </pc:docMkLst>
      <pc:sldChg chg="modSp">
        <pc:chgData name="Valeria Delvecchio" userId="S::v.delvecchio@eligovote.com::53ca2598-f1c4-4ef4-be65-13579ed43fba" providerId="AD" clId="Web-{1182815E-8ACA-35F7-A1E3-4379CF9D8F35}" dt="2024-02-08T09:50:38.196" v="28" actId="20577"/>
        <pc:sldMkLst>
          <pc:docMk/>
          <pc:sldMk cId="2008250807" sldId="294"/>
        </pc:sldMkLst>
        <pc:spChg chg="mod">
          <ac:chgData name="Valeria Delvecchio" userId="S::v.delvecchio@eligovote.com::53ca2598-f1c4-4ef4-be65-13579ed43fba" providerId="AD" clId="Web-{1182815E-8ACA-35F7-A1E3-4379CF9D8F35}" dt="2024-02-08T09:50:28.696" v="26" actId="14100"/>
          <ac:spMkLst>
            <pc:docMk/>
            <pc:sldMk cId="2008250807" sldId="294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09:49:16.722" v="7" actId="20577"/>
          <ac:spMkLst>
            <pc:docMk/>
            <pc:sldMk cId="2008250807" sldId="294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09:50:38.196" v="28" actId="20577"/>
          <ac:spMkLst>
            <pc:docMk/>
            <pc:sldMk cId="2008250807" sldId="294"/>
            <ac:spMk id="795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1182815E-8ACA-35F7-A1E3-4379CF9D8F35}" dt="2024-02-08T10:05:47.802" v="65" actId="20577"/>
        <pc:sldMkLst>
          <pc:docMk/>
          <pc:sldMk cId="646007026" sldId="295"/>
        </pc:sldMkLst>
        <pc:spChg chg="mod">
          <ac:chgData name="Valeria Delvecchio" userId="S::v.delvecchio@eligovote.com::53ca2598-f1c4-4ef4-be65-13579ed43fba" providerId="AD" clId="Web-{1182815E-8ACA-35F7-A1E3-4379CF9D8F35}" dt="2024-02-08T10:03:47.247" v="62" actId="1076"/>
          <ac:spMkLst>
            <pc:docMk/>
            <pc:sldMk cId="646007026" sldId="295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3:37.356" v="61" actId="1076"/>
          <ac:spMkLst>
            <pc:docMk/>
            <pc:sldMk cId="646007026" sldId="295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5:47.802" v="65" actId="20577"/>
          <ac:spMkLst>
            <pc:docMk/>
            <pc:sldMk cId="646007026" sldId="295"/>
            <ac:spMk id="795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1182815E-8ACA-35F7-A1E3-4379CF9D8F35}" dt="2024-02-08T10:09:22.379" v="137"/>
        <pc:sldMkLst>
          <pc:docMk/>
          <pc:sldMk cId="1936876170" sldId="296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6"/>
        <pc:sldMkLst>
          <pc:docMk/>
          <pc:sldMk cId="2176969006" sldId="297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5"/>
        <pc:sldMkLst>
          <pc:docMk/>
          <pc:sldMk cId="2609789635" sldId="300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4"/>
        <pc:sldMkLst>
          <pc:docMk/>
          <pc:sldMk cId="3037131377" sldId="301"/>
        </pc:sldMkLst>
      </pc:sldChg>
      <pc:sldChg chg="modSp">
        <pc:chgData name="Valeria Delvecchio" userId="S::v.delvecchio@eligovote.com::53ca2598-f1c4-4ef4-be65-13579ed43fba" providerId="AD" clId="Web-{1182815E-8ACA-35F7-A1E3-4379CF9D8F35}" dt="2024-02-08T10:09:45.005" v="138" actId="1076"/>
        <pc:sldMkLst>
          <pc:docMk/>
          <pc:sldMk cId="589571818" sldId="302"/>
        </pc:sldMkLst>
        <pc:spChg chg="mod">
          <ac:chgData name="Valeria Delvecchio" userId="S::v.delvecchio@eligovote.com::53ca2598-f1c4-4ef4-be65-13579ed43fba" providerId="AD" clId="Web-{1182815E-8ACA-35F7-A1E3-4379CF9D8F35}" dt="2024-02-08T10:09:45.005" v="138" actId="1076"/>
          <ac:spMkLst>
            <pc:docMk/>
            <pc:sldMk cId="589571818" sldId="302"/>
            <ac:spMk id="793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1182815E-8ACA-35F7-A1E3-4379CF9D8F35}" dt="2024-02-08T10:09:22.379" v="133"/>
        <pc:sldMkLst>
          <pc:docMk/>
          <pc:sldMk cId="1060727859" sldId="303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2"/>
        <pc:sldMkLst>
          <pc:docMk/>
          <pc:sldMk cId="3674942104" sldId="304"/>
        </pc:sldMkLst>
      </pc:sldChg>
      <pc:sldChg chg="modSp add replId">
        <pc:chgData name="Valeria Delvecchio" userId="S::v.delvecchio@eligovote.com::53ca2598-f1c4-4ef4-be65-13579ed43fba" providerId="AD" clId="Web-{1182815E-8ACA-35F7-A1E3-4379CF9D8F35}" dt="2024-02-08T10:08:43.267" v="131" actId="20577"/>
        <pc:sldMkLst>
          <pc:docMk/>
          <pc:sldMk cId="946852987" sldId="306"/>
        </pc:sldMkLst>
        <pc:spChg chg="mod">
          <ac:chgData name="Valeria Delvecchio" userId="S::v.delvecchio@eligovote.com::53ca2598-f1c4-4ef4-be65-13579ed43fba" providerId="AD" clId="Web-{1182815E-8ACA-35F7-A1E3-4379CF9D8F35}" dt="2024-02-08T10:06:02.725" v="71" actId="20577"/>
          <ac:spMkLst>
            <pc:docMk/>
            <pc:sldMk cId="946852987" sldId="306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6:09.992" v="82" actId="20577"/>
          <ac:spMkLst>
            <pc:docMk/>
            <pc:sldMk cId="946852987" sldId="306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8:43.267" v="131" actId="20577"/>
          <ac:spMkLst>
            <pc:docMk/>
            <pc:sldMk cId="946852987" sldId="306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1182815E-8ACA-35F7-A1E3-4379CF9D8F35}" dt="2024-02-08T10:08:26.844" v="129" actId="20577"/>
        <pc:sldMkLst>
          <pc:docMk/>
          <pc:sldMk cId="2579606668" sldId="307"/>
        </pc:sldMkLst>
        <pc:spChg chg="mod">
          <ac:chgData name="Valeria Delvecchio" userId="S::v.delvecchio@eligovote.com::53ca2598-f1c4-4ef4-be65-13579ed43fba" providerId="AD" clId="Web-{1182815E-8ACA-35F7-A1E3-4379CF9D8F35}" dt="2024-02-08T10:07:30.574" v="102" actId="20577"/>
          <ac:spMkLst>
            <pc:docMk/>
            <pc:sldMk cId="2579606668" sldId="307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7:49.451" v="115" actId="20577"/>
          <ac:spMkLst>
            <pc:docMk/>
            <pc:sldMk cId="2579606668" sldId="307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8:26.844" v="129" actId="20577"/>
          <ac:spMkLst>
            <pc:docMk/>
            <pc:sldMk cId="2579606668" sldId="307"/>
            <ac:spMk id="795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93F2ABB8-5279-4A65-86DE-0B1BEB2B59C6}"/>
    <pc:docChg chg="modSld">
      <pc:chgData name="Giorgia Monti" userId="S::g.monti@eligovote.com::ffb598c7-e853-41c3-ad80-76a291f1f3b1" providerId="AD" clId="Web-{93F2ABB8-5279-4A65-86DE-0B1BEB2B59C6}" dt="2024-03-18T16:55:32.909" v="9" actId="14100"/>
      <pc:docMkLst>
        <pc:docMk/>
      </pc:docMkLst>
      <pc:sldChg chg="addSp delSp modSp">
        <pc:chgData name="Giorgia Monti" userId="S::g.monti@eligovote.com::ffb598c7-e853-41c3-ad80-76a291f1f3b1" providerId="AD" clId="Web-{93F2ABB8-5279-4A65-86DE-0B1BEB2B59C6}" dt="2024-03-18T16:55:32.909" v="9" actId="14100"/>
        <pc:sldMkLst>
          <pc:docMk/>
          <pc:sldMk cId="3512613612" sldId="291"/>
        </pc:sldMkLst>
        <pc:spChg chg="mod">
          <ac:chgData name="Giorgia Monti" userId="S::g.monti@eligovote.com::ffb598c7-e853-41c3-ad80-76a291f1f3b1" providerId="AD" clId="Web-{93F2ABB8-5279-4A65-86DE-0B1BEB2B59C6}" dt="2024-03-18T16:55:23.284" v="7" actId="14100"/>
          <ac:spMkLst>
            <pc:docMk/>
            <pc:sldMk cId="3512613612" sldId="291"/>
            <ac:spMk id="795" creationId="{00000000-0000-0000-0000-000000000000}"/>
          </ac:spMkLst>
        </pc:spChg>
        <pc:grpChg chg="add del">
          <ac:chgData name="Giorgia Monti" userId="S::g.monti@eligovote.com::ffb598c7-e853-41c3-ad80-76a291f1f3b1" providerId="AD" clId="Web-{93F2ABB8-5279-4A65-86DE-0B1BEB2B59C6}" dt="2024-03-18T16:55:08.565" v="3"/>
          <ac:grpSpMkLst>
            <pc:docMk/>
            <pc:sldMk cId="3512613612" sldId="291"/>
            <ac:grpSpMk id="2" creationId="{49FEDC28-4814-9C2C-2632-01ACC1EFFF0D}"/>
          </ac:grpSpMkLst>
        </pc:grpChg>
        <pc:grpChg chg="add mod">
          <ac:chgData name="Giorgia Monti" userId="S::g.monti@eligovote.com::ffb598c7-e853-41c3-ad80-76a291f1f3b1" providerId="AD" clId="Web-{93F2ABB8-5279-4A65-86DE-0B1BEB2B59C6}" dt="2024-03-18T16:55:16.893" v="6" actId="1076"/>
          <ac:grpSpMkLst>
            <pc:docMk/>
            <pc:sldMk cId="3512613612" sldId="291"/>
            <ac:grpSpMk id="6" creationId="{49FEDC28-4814-9C2C-2632-01ACC1EFFF0D}"/>
          </ac:grpSpMkLst>
        </pc:grpChg>
        <pc:picChg chg="add">
          <ac:chgData name="Giorgia Monti" userId="S::g.monti@eligovote.com::ffb598c7-e853-41c3-ad80-76a291f1f3b1" providerId="AD" clId="Web-{93F2ABB8-5279-4A65-86DE-0B1BEB2B59C6}" dt="2024-03-18T16:55:01.893" v="0"/>
          <ac:picMkLst>
            <pc:docMk/>
            <pc:sldMk cId="3512613612" sldId="291"/>
            <ac:picMk id="4" creationId="{178A62C9-ED40-D172-0CDA-D8550FFD0B38}"/>
          </ac:picMkLst>
        </pc:picChg>
        <pc:picChg chg="add">
          <ac:chgData name="Giorgia Monti" userId="S::g.monti@eligovote.com::ffb598c7-e853-41c3-ad80-76a291f1f3b1" providerId="AD" clId="Web-{93F2ABB8-5279-4A65-86DE-0B1BEB2B59C6}" dt="2024-03-18T16:55:01.893" v="0"/>
          <ac:picMkLst>
            <pc:docMk/>
            <pc:sldMk cId="3512613612" sldId="291"/>
            <ac:picMk id="5" creationId="{906E387D-7740-4D72-682D-78CB64DD65CD}"/>
          </ac:picMkLst>
        </pc:picChg>
        <pc:picChg chg="add">
          <ac:chgData name="Giorgia Monti" userId="S::g.monti@eligovote.com::ffb598c7-e853-41c3-ad80-76a291f1f3b1" providerId="AD" clId="Web-{93F2ABB8-5279-4A65-86DE-0B1BEB2B59C6}" dt="2024-03-18T16:55:02.924" v="1"/>
          <ac:picMkLst>
            <pc:docMk/>
            <pc:sldMk cId="3512613612" sldId="291"/>
            <ac:picMk id="7" creationId="{178A62C9-ED40-D172-0CDA-D8550FFD0B38}"/>
          </ac:picMkLst>
        </pc:picChg>
        <pc:picChg chg="add mod">
          <ac:chgData name="Giorgia Monti" userId="S::g.monti@eligovote.com::ffb598c7-e853-41c3-ad80-76a291f1f3b1" providerId="AD" clId="Web-{93F2ABB8-5279-4A65-86DE-0B1BEB2B59C6}" dt="2024-03-18T16:55:32.909" v="9" actId="14100"/>
          <ac:picMkLst>
            <pc:docMk/>
            <pc:sldMk cId="3512613612" sldId="291"/>
            <ac:picMk id="8" creationId="{906E387D-7740-4D72-682D-78CB64DD65CD}"/>
          </ac:picMkLst>
        </pc:picChg>
      </pc:sldChg>
    </pc:docChg>
  </pc:docChgLst>
  <pc:docChgLst>
    <pc:chgData name="Matteo Filippelli" userId="S::m.filippelli@eligovote.com::e92517f6-6ac7-4006-b016-5af0c49ad936" providerId="AD" clId="Web-{64C69AB9-3839-CE4B-7248-ABBD00672EF6}"/>
    <pc:docChg chg="addSld modSld">
      <pc:chgData name="Matteo Filippelli" userId="S::m.filippelli@eligovote.com::e92517f6-6ac7-4006-b016-5af0c49ad936" providerId="AD" clId="Web-{64C69AB9-3839-CE4B-7248-ABBD00672EF6}" dt="2024-02-07T16:14:29.559" v="132" actId="1076"/>
      <pc:docMkLst>
        <pc:docMk/>
      </pc:docMkLst>
      <pc:sldChg chg="modSp">
        <pc:chgData name="Matteo Filippelli" userId="S::m.filippelli@eligovote.com::e92517f6-6ac7-4006-b016-5af0c49ad936" providerId="AD" clId="Web-{64C69AB9-3839-CE4B-7248-ABBD00672EF6}" dt="2024-02-07T15:53:28.743" v="19" actId="20577"/>
        <pc:sldMkLst>
          <pc:docMk/>
          <pc:sldMk cId="2176969006" sldId="297"/>
        </pc:sldMkLst>
        <pc:spChg chg="mod">
          <ac:chgData name="Matteo Filippelli" userId="S::m.filippelli@eligovote.com::e92517f6-6ac7-4006-b016-5af0c49ad936" providerId="AD" clId="Web-{64C69AB9-3839-CE4B-7248-ABBD00672EF6}" dt="2024-02-07T15:52:54.117" v="14" actId="20577"/>
          <ac:spMkLst>
            <pc:docMk/>
            <pc:sldMk cId="2176969006" sldId="297"/>
            <ac:spMk id="778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2:42.085" v="0" actId="20577"/>
          <ac:spMkLst>
            <pc:docMk/>
            <pc:sldMk cId="2176969006" sldId="297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3:28.743" v="19" actId="20577"/>
          <ac:spMkLst>
            <pc:docMk/>
            <pc:sldMk cId="2176969006" sldId="297"/>
            <ac:spMk id="780" creationId="{00000000-0000-0000-0000-000000000000}"/>
          </ac:spMkLst>
        </pc:spChg>
      </pc:sldChg>
      <pc:sldChg chg="add replId">
        <pc:chgData name="Matteo Filippelli" userId="S::m.filippelli@eligovote.com::e92517f6-6ac7-4006-b016-5af0c49ad936" providerId="AD" clId="Web-{64C69AB9-3839-CE4B-7248-ABBD00672EF6}" dt="2024-02-07T15:54:04.713" v="20"/>
        <pc:sldMkLst>
          <pc:docMk/>
          <pc:sldMk cId="2609789635" sldId="299"/>
        </pc:sldMkLst>
      </pc:sldChg>
      <pc:sldChg chg="modSp">
        <pc:chgData name="Matteo Filippelli" userId="S::m.filippelli@eligovote.com::e92517f6-6ac7-4006-b016-5af0c49ad936" providerId="AD" clId="Web-{64C69AB9-3839-CE4B-7248-ABBD00672EF6}" dt="2024-02-07T15:54:47.824" v="25" actId="20577"/>
        <pc:sldMkLst>
          <pc:docMk/>
          <pc:sldMk cId="2609789635" sldId="300"/>
        </pc:sldMkLst>
        <pc:spChg chg="mod">
          <ac:chgData name="Matteo Filippelli" userId="S::m.filippelli@eligovote.com::e92517f6-6ac7-4006-b016-5af0c49ad936" providerId="AD" clId="Web-{64C69AB9-3839-CE4B-7248-ABBD00672EF6}" dt="2024-02-07T15:54:28.058" v="22" actId="20577"/>
          <ac:spMkLst>
            <pc:docMk/>
            <pc:sldMk cId="2609789635" sldId="300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4:47.824" v="25" actId="20577"/>
          <ac:spMkLst>
            <pc:docMk/>
            <pc:sldMk cId="2609789635" sldId="300"/>
            <ac:spMk id="780" creationId="{00000000-0000-0000-0000-000000000000}"/>
          </ac:spMkLst>
        </pc:spChg>
      </pc:sldChg>
      <pc:sldChg chg="modSp add replId">
        <pc:chgData name="Matteo Filippelli" userId="S::m.filippelli@eligovote.com::e92517f6-6ac7-4006-b016-5af0c49ad936" providerId="AD" clId="Web-{64C69AB9-3839-CE4B-7248-ABBD00672EF6}" dt="2024-02-07T15:55:41.623" v="30" actId="20577"/>
        <pc:sldMkLst>
          <pc:docMk/>
          <pc:sldMk cId="3037131377" sldId="301"/>
        </pc:sldMkLst>
        <pc:spChg chg="mod">
          <ac:chgData name="Matteo Filippelli" userId="S::m.filippelli@eligovote.com::e92517f6-6ac7-4006-b016-5af0c49ad936" providerId="AD" clId="Web-{64C69AB9-3839-CE4B-7248-ABBD00672EF6}" dt="2024-02-07T15:55:09.372" v="27" actId="20577"/>
          <ac:spMkLst>
            <pc:docMk/>
            <pc:sldMk cId="3037131377" sldId="301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5:41.623" v="30" actId="20577"/>
          <ac:spMkLst>
            <pc:docMk/>
            <pc:sldMk cId="3037131377" sldId="301"/>
            <ac:spMk id="780" creationId="{00000000-0000-0000-0000-000000000000}"/>
          </ac:spMkLst>
        </pc:spChg>
      </pc:sldChg>
      <pc:sldChg chg="modSp">
        <pc:chgData name="Matteo Filippelli" userId="S::m.filippelli@eligovote.com::e92517f6-6ac7-4006-b016-5af0c49ad936" providerId="AD" clId="Web-{64C69AB9-3839-CE4B-7248-ABBD00672EF6}" dt="2024-02-07T16:14:29.559" v="132" actId="1076"/>
        <pc:sldMkLst>
          <pc:docMk/>
          <pc:sldMk cId="589571818" sldId="302"/>
        </pc:sldMkLst>
        <pc:spChg chg="mod">
          <ac:chgData name="Matteo Filippelli" userId="S::m.filippelli@eligovote.com::e92517f6-6ac7-4006-b016-5af0c49ad936" providerId="AD" clId="Web-{64C69AB9-3839-CE4B-7248-ABBD00672EF6}" dt="2024-02-07T16:13:52.432" v="116" actId="14100"/>
          <ac:spMkLst>
            <pc:docMk/>
            <pc:sldMk cId="589571818" sldId="302"/>
            <ac:spMk id="793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6:14:05.292" v="131" actId="20577"/>
          <ac:spMkLst>
            <pc:docMk/>
            <pc:sldMk cId="589571818" sldId="302"/>
            <ac:spMk id="794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6:14:29.559" v="132" actId="1076"/>
          <ac:spMkLst>
            <pc:docMk/>
            <pc:sldMk cId="589571818" sldId="302"/>
            <ac:spMk id="795" creationId="{00000000-0000-0000-0000-000000000000}"/>
          </ac:spMkLst>
        </pc:spChg>
      </pc:sldChg>
      <pc:sldChg chg="modSp add replId">
        <pc:chgData name="Matteo Filippelli" userId="S::m.filippelli@eligovote.com::e92517f6-6ac7-4006-b016-5af0c49ad936" providerId="AD" clId="Web-{64C69AB9-3839-CE4B-7248-ABBD00672EF6}" dt="2024-02-07T15:58:26.974" v="36" actId="20577"/>
        <pc:sldMkLst>
          <pc:docMk/>
          <pc:sldMk cId="1060727859" sldId="303"/>
        </pc:sldMkLst>
        <pc:spChg chg="mod">
          <ac:chgData name="Matteo Filippelli" userId="S::m.filippelli@eligovote.com::e92517f6-6ac7-4006-b016-5af0c49ad936" providerId="AD" clId="Web-{64C69AB9-3839-CE4B-7248-ABBD00672EF6}" dt="2024-02-07T15:57:00.111" v="33" actId="20577"/>
          <ac:spMkLst>
            <pc:docMk/>
            <pc:sldMk cId="1060727859" sldId="303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8:26.974" v="36" actId="20577"/>
          <ac:spMkLst>
            <pc:docMk/>
            <pc:sldMk cId="1060727859" sldId="303"/>
            <ac:spMk id="780" creationId="{00000000-0000-0000-0000-000000000000}"/>
          </ac:spMkLst>
        </pc:spChg>
      </pc:sldChg>
      <pc:sldChg chg="modSp add replId">
        <pc:chgData name="Matteo Filippelli" userId="S::m.filippelli@eligovote.com::e92517f6-6ac7-4006-b016-5af0c49ad936" providerId="AD" clId="Web-{64C69AB9-3839-CE4B-7248-ABBD00672EF6}" dt="2024-02-07T15:59:50.696" v="53" actId="20577"/>
        <pc:sldMkLst>
          <pc:docMk/>
          <pc:sldMk cId="3674942104" sldId="304"/>
        </pc:sldMkLst>
        <pc:spChg chg="mod">
          <ac:chgData name="Matteo Filippelli" userId="S::m.filippelli@eligovote.com::e92517f6-6ac7-4006-b016-5af0c49ad936" providerId="AD" clId="Web-{64C69AB9-3839-CE4B-7248-ABBD00672EF6}" dt="2024-02-07T15:58:46.334" v="38" actId="20577"/>
          <ac:spMkLst>
            <pc:docMk/>
            <pc:sldMk cId="3674942104" sldId="304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9:50.696" v="53" actId="20577"/>
          <ac:spMkLst>
            <pc:docMk/>
            <pc:sldMk cId="3674942104" sldId="304"/>
            <ac:spMk id="780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D02CCDBB-7E67-8039-E94E-4E81D04AE907}"/>
    <pc:docChg chg="modSld">
      <pc:chgData name="Giorgia Monti" userId="S::g.monti@eligovote.com::ffb598c7-e853-41c3-ad80-76a291f1f3b1" providerId="AD" clId="Web-{D02CCDBB-7E67-8039-E94E-4E81D04AE907}" dt="2024-03-19T08:37:55.338" v="30"/>
      <pc:docMkLst>
        <pc:docMk/>
      </pc:docMkLst>
      <pc:sldChg chg="addSp delSp modSp">
        <pc:chgData name="Giorgia Monti" userId="S::g.monti@eligovote.com::ffb598c7-e853-41c3-ad80-76a291f1f3b1" providerId="AD" clId="Web-{D02CCDBB-7E67-8039-E94E-4E81D04AE907}" dt="2024-03-19T08:37:55.338" v="30"/>
        <pc:sldMkLst>
          <pc:docMk/>
          <pc:sldMk cId="946852987" sldId="306"/>
        </pc:sldMkLst>
        <pc:picChg chg="add del mod">
          <ac:chgData name="Giorgia Monti" userId="S::g.monti@eligovote.com::ffb598c7-e853-41c3-ad80-76a291f1f3b1" providerId="AD" clId="Web-{D02CCDBB-7E67-8039-E94E-4E81D04AE907}" dt="2024-03-19T08:37:27.618" v="21"/>
          <ac:picMkLst>
            <pc:docMk/>
            <pc:sldMk cId="946852987" sldId="306"/>
            <ac:picMk id="2" creationId="{731382EB-14EE-D1E0-2790-0AF34A5997B1}"/>
          </ac:picMkLst>
        </pc:picChg>
        <pc:picChg chg="add del mod">
          <ac:chgData name="Giorgia Monti" userId="S::g.monti@eligovote.com::ffb598c7-e853-41c3-ad80-76a291f1f3b1" providerId="AD" clId="Web-{D02CCDBB-7E67-8039-E94E-4E81D04AE907}" dt="2024-03-19T08:37:54.822" v="29"/>
          <ac:picMkLst>
            <pc:docMk/>
            <pc:sldMk cId="946852987" sldId="306"/>
            <ac:picMk id="4" creationId="{316776D5-F202-1E6F-8B4C-31728AC876D4}"/>
          </ac:picMkLst>
        </pc:picChg>
        <pc:picChg chg="add del mod">
          <ac:chgData name="Giorgia Monti" userId="S::g.monti@eligovote.com::ffb598c7-e853-41c3-ad80-76a291f1f3b1" providerId="AD" clId="Web-{D02CCDBB-7E67-8039-E94E-4E81D04AE907}" dt="2024-03-19T08:37:49.869" v="28"/>
          <ac:picMkLst>
            <pc:docMk/>
            <pc:sldMk cId="946852987" sldId="306"/>
            <ac:picMk id="5" creationId="{582A7664-B705-3CA7-3418-223AFA4F31F6}"/>
          </ac:picMkLst>
        </pc:picChg>
        <pc:picChg chg="del mod">
          <ac:chgData name="Giorgia Monti" userId="S::g.monti@eligovote.com::ffb598c7-e853-41c3-ad80-76a291f1f3b1" providerId="AD" clId="Web-{D02CCDBB-7E67-8039-E94E-4E81D04AE907}" dt="2024-03-19T08:37:22.743" v="19"/>
          <ac:picMkLst>
            <pc:docMk/>
            <pc:sldMk cId="946852987" sldId="306"/>
            <ac:picMk id="7" creationId="{1662B0FE-ACAB-8CCF-1267-B07E09109FB6}"/>
          </ac:picMkLst>
        </pc:picChg>
        <pc:picChg chg="add del">
          <ac:chgData name="Giorgia Monti" userId="S::g.monti@eligovote.com::ffb598c7-e853-41c3-ad80-76a291f1f3b1" providerId="AD" clId="Web-{D02CCDBB-7E67-8039-E94E-4E81D04AE907}" dt="2024-03-19T08:37:48.009" v="27"/>
          <ac:picMkLst>
            <pc:docMk/>
            <pc:sldMk cId="946852987" sldId="306"/>
            <ac:picMk id="8" creationId="{F9B91552-5FC3-F0A2-38B8-7CD7BA297675}"/>
          </ac:picMkLst>
        </pc:picChg>
        <pc:picChg chg="add">
          <ac:chgData name="Giorgia Monti" userId="S::g.monti@eligovote.com::ffb598c7-e853-41c3-ad80-76a291f1f3b1" providerId="AD" clId="Web-{D02CCDBB-7E67-8039-E94E-4E81D04AE907}" dt="2024-03-19T08:37:55.338" v="30"/>
          <ac:picMkLst>
            <pc:docMk/>
            <pc:sldMk cId="946852987" sldId="306"/>
            <ac:picMk id="10" creationId="{874F4524-82D2-7E23-9365-906D8ADA6B50}"/>
          </ac:picMkLst>
        </pc:picChg>
      </pc:sldChg>
      <pc:sldChg chg="addSp delSp modSp">
        <pc:chgData name="Giorgia Monti" userId="S::g.monti@eligovote.com::ffb598c7-e853-41c3-ad80-76a291f1f3b1" providerId="AD" clId="Web-{D02CCDBB-7E67-8039-E94E-4E81D04AE907}" dt="2024-03-19T08:37:00.055" v="12"/>
        <pc:sldMkLst>
          <pc:docMk/>
          <pc:sldMk cId="2579606668" sldId="307"/>
        </pc:sldMkLst>
        <pc:grpChg chg="add del">
          <ac:chgData name="Giorgia Monti" userId="S::g.monti@eligovote.com::ffb598c7-e853-41c3-ad80-76a291f1f3b1" providerId="AD" clId="Web-{D02CCDBB-7E67-8039-E94E-4E81D04AE907}" dt="2024-03-19T08:36:04.240" v="3"/>
          <ac:grpSpMkLst>
            <pc:docMk/>
            <pc:sldMk cId="2579606668" sldId="307"/>
            <ac:grpSpMk id="2" creationId="{C5ACD003-8614-CC0D-809E-3D8CD5C9A163}"/>
          </ac:grpSpMkLst>
        </pc:grpChg>
        <pc:picChg chg="del topLvl">
          <ac:chgData name="Giorgia Monti" userId="S::g.monti@eligovote.com::ffb598c7-e853-41c3-ad80-76a291f1f3b1" providerId="AD" clId="Web-{D02CCDBB-7E67-8039-E94E-4E81D04AE907}" dt="2024-03-19T08:36:04.240" v="3"/>
          <ac:picMkLst>
            <pc:docMk/>
            <pc:sldMk cId="2579606668" sldId="307"/>
            <ac:picMk id="3" creationId="{FA05C8D5-B612-3332-FBED-59304A3FBF29}"/>
          </ac:picMkLst>
        </pc:picChg>
        <pc:picChg chg="mod topLvl">
          <ac:chgData name="Giorgia Monti" userId="S::g.monti@eligovote.com::ffb598c7-e853-41c3-ad80-76a291f1f3b1" providerId="AD" clId="Web-{D02CCDBB-7E67-8039-E94E-4E81D04AE907}" dt="2024-03-19T08:36:55.586" v="10" actId="1076"/>
          <ac:picMkLst>
            <pc:docMk/>
            <pc:sldMk cId="2579606668" sldId="307"/>
            <ac:picMk id="4" creationId="{5ABEC35A-74D4-E1FC-86E7-112C848F7186}"/>
          </ac:picMkLst>
        </pc:picChg>
        <pc:picChg chg="add del mod">
          <ac:chgData name="Giorgia Monti" userId="S::g.monti@eligovote.com::ffb598c7-e853-41c3-ad80-76a291f1f3b1" providerId="AD" clId="Web-{D02CCDBB-7E67-8039-E94E-4E81D04AE907}" dt="2024-03-19T08:36:57.039" v="11"/>
          <ac:picMkLst>
            <pc:docMk/>
            <pc:sldMk cId="2579606668" sldId="307"/>
            <ac:picMk id="6" creationId="{F2216035-BDF6-FB9A-C1CC-CCD86897BE0C}"/>
          </ac:picMkLst>
        </pc:picChg>
        <pc:picChg chg="add">
          <ac:chgData name="Giorgia Monti" userId="S::g.monti@eligovote.com::ffb598c7-e853-41c3-ad80-76a291f1f3b1" providerId="AD" clId="Web-{D02CCDBB-7E67-8039-E94E-4E81D04AE907}" dt="2024-03-19T08:37:00.055" v="12"/>
          <ac:picMkLst>
            <pc:docMk/>
            <pc:sldMk cId="2579606668" sldId="307"/>
            <ac:picMk id="8" creationId="{27D7CCE4-AA85-C3A0-3EC2-AE212FD916CE}"/>
          </ac:picMkLst>
        </pc:picChg>
      </pc:sldChg>
    </pc:docChg>
  </pc:docChgLst>
  <pc:docChgLst>
    <pc:chgData name="Valeria Delvecchio" userId="S::v.delvecchio@eligovote.com::53ca2598-f1c4-4ef4-be65-13579ed43fba" providerId="AD" clId="Web-{0DAEF541-6940-193A-D7F7-36005719D8D7}"/>
    <pc:docChg chg="delSld modSld">
      <pc:chgData name="Valeria Delvecchio" userId="S::v.delvecchio@eligovote.com::53ca2598-f1c4-4ef4-be65-13579ed43fba" providerId="AD" clId="Web-{0DAEF541-6940-193A-D7F7-36005719D8D7}" dt="2024-02-08T08:47:23.700" v="74" actId="1076"/>
      <pc:docMkLst>
        <pc:docMk/>
      </pc:docMkLst>
      <pc:sldChg chg="del">
        <pc:chgData name="Valeria Delvecchio" userId="S::v.delvecchio@eligovote.com::53ca2598-f1c4-4ef4-be65-13579ed43fba" providerId="AD" clId="Web-{0DAEF541-6940-193A-D7F7-36005719D8D7}" dt="2024-02-08T08:43:34.818" v="40"/>
        <pc:sldMkLst>
          <pc:docMk/>
          <pc:sldMk cId="0" sldId="259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9"/>
        <pc:sldMkLst>
          <pc:docMk/>
          <pc:sldMk cId="0" sldId="260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8"/>
        <pc:sldMkLst>
          <pc:docMk/>
          <pc:sldMk cId="0" sldId="261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7"/>
        <pc:sldMkLst>
          <pc:docMk/>
          <pc:sldMk cId="0" sldId="262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6"/>
        <pc:sldMkLst>
          <pc:docMk/>
          <pc:sldMk cId="0" sldId="263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5"/>
        <pc:sldMkLst>
          <pc:docMk/>
          <pc:sldMk cId="0" sldId="264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4"/>
        <pc:sldMkLst>
          <pc:docMk/>
          <pc:sldMk cId="0" sldId="265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3"/>
        <pc:sldMkLst>
          <pc:docMk/>
          <pc:sldMk cId="0" sldId="266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2"/>
        <pc:sldMkLst>
          <pc:docMk/>
          <pc:sldMk cId="0" sldId="267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1"/>
        <pc:sldMkLst>
          <pc:docMk/>
          <pc:sldMk cId="0" sldId="268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0"/>
        <pc:sldMkLst>
          <pc:docMk/>
          <pc:sldMk cId="0" sldId="269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9"/>
        <pc:sldMkLst>
          <pc:docMk/>
          <pc:sldMk cId="0" sldId="270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8"/>
        <pc:sldMkLst>
          <pc:docMk/>
          <pc:sldMk cId="0" sldId="271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7"/>
        <pc:sldMkLst>
          <pc:docMk/>
          <pc:sldMk cId="0" sldId="272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6"/>
        <pc:sldMkLst>
          <pc:docMk/>
          <pc:sldMk cId="0" sldId="273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5"/>
        <pc:sldMkLst>
          <pc:docMk/>
          <pc:sldMk cId="0" sldId="274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4"/>
        <pc:sldMkLst>
          <pc:docMk/>
          <pc:sldMk cId="0" sldId="275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3"/>
        <pc:sldMkLst>
          <pc:docMk/>
          <pc:sldMk cId="0" sldId="276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22"/>
        <pc:sldMkLst>
          <pc:docMk/>
          <pc:sldMk cId="0" sldId="277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21"/>
        <pc:sldMkLst>
          <pc:docMk/>
          <pc:sldMk cId="0" sldId="278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20"/>
        <pc:sldMkLst>
          <pc:docMk/>
          <pc:sldMk cId="0" sldId="279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9"/>
        <pc:sldMkLst>
          <pc:docMk/>
          <pc:sldMk cId="0" sldId="280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8"/>
        <pc:sldMkLst>
          <pc:docMk/>
          <pc:sldMk cId="0" sldId="281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7"/>
        <pc:sldMkLst>
          <pc:docMk/>
          <pc:sldMk cId="0" sldId="282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6"/>
        <pc:sldMkLst>
          <pc:docMk/>
          <pc:sldMk cId="0" sldId="283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5"/>
        <pc:sldMkLst>
          <pc:docMk/>
          <pc:sldMk cId="0" sldId="284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4"/>
        <pc:sldMkLst>
          <pc:docMk/>
          <pc:sldMk cId="0" sldId="285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3"/>
        <pc:sldMkLst>
          <pc:docMk/>
          <pc:sldMk cId="0" sldId="286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2"/>
        <pc:sldMkLst>
          <pc:docMk/>
          <pc:sldMk cId="0" sldId="287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71" v="11"/>
        <pc:sldMkLst>
          <pc:docMk/>
          <pc:sldMk cId="0" sldId="288"/>
        </pc:sldMkLst>
      </pc:sldChg>
      <pc:sldChg chg="modSp">
        <pc:chgData name="Valeria Delvecchio" userId="S::v.delvecchio@eligovote.com::53ca2598-f1c4-4ef4-be65-13579ed43fba" providerId="AD" clId="Web-{0DAEF541-6940-193A-D7F7-36005719D8D7}" dt="2024-02-08T08:45:18.150" v="55" actId="20577"/>
        <pc:sldMkLst>
          <pc:docMk/>
          <pc:sldMk cId="0" sldId="289"/>
        </pc:sldMkLst>
        <pc:spChg chg="mod">
          <ac:chgData name="Valeria Delvecchio" userId="S::v.delvecchio@eligovote.com::53ca2598-f1c4-4ef4-be65-13579ed43fba" providerId="AD" clId="Web-{0DAEF541-6940-193A-D7F7-36005719D8D7}" dt="2024-02-08T08:45:18.150" v="55" actId="20577"/>
          <ac:spMkLst>
            <pc:docMk/>
            <pc:sldMk cId="0" sldId="289"/>
            <ac:spMk id="846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0DAEF541-6940-193A-D7F7-36005719D8D7}" dt="2024-02-08T08:43:39.630" v="41"/>
        <pc:sldMkLst>
          <pc:docMk/>
          <pc:sldMk cId="0" sldId="290"/>
        </pc:sldMkLst>
      </pc:sldChg>
      <pc:sldChg chg="modSp">
        <pc:chgData name="Valeria Delvecchio" userId="S::v.delvecchio@eligovote.com::53ca2598-f1c4-4ef4-be65-13579ed43fba" providerId="AD" clId="Web-{0DAEF541-6940-193A-D7F7-36005719D8D7}" dt="2024-02-08T08:47:05.778" v="73" actId="1076"/>
        <pc:sldMkLst>
          <pc:docMk/>
          <pc:sldMk cId="2176969006" sldId="297"/>
        </pc:sldMkLst>
        <pc:spChg chg="mod">
          <ac:chgData name="Valeria Delvecchio" userId="S::v.delvecchio@eligovote.com::53ca2598-f1c4-4ef4-be65-13579ed43fba" providerId="AD" clId="Web-{0DAEF541-6940-193A-D7F7-36005719D8D7}" dt="2024-02-08T08:46:54.293" v="69" actId="1076"/>
          <ac:spMkLst>
            <pc:docMk/>
            <pc:sldMk cId="2176969006" sldId="297"/>
            <ac:spMk id="778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6:54.309" v="70" actId="1076"/>
          <ac:spMkLst>
            <pc:docMk/>
            <pc:sldMk cId="2176969006" sldId="297"/>
            <ac:spMk id="779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7:05.778" v="73" actId="1076"/>
          <ac:spMkLst>
            <pc:docMk/>
            <pc:sldMk cId="2176969006" sldId="297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7:23.700" v="74" actId="1076"/>
        <pc:sldMkLst>
          <pc:docMk/>
          <pc:sldMk cId="2609789635" sldId="300"/>
        </pc:sldMkLst>
        <pc:spChg chg="mod">
          <ac:chgData name="Valeria Delvecchio" userId="S::v.delvecchio@eligovote.com::53ca2598-f1c4-4ef4-be65-13579ed43fba" providerId="AD" clId="Web-{0DAEF541-6940-193A-D7F7-36005719D8D7}" dt="2024-02-08T08:47:23.700" v="74" actId="1076"/>
          <ac:spMkLst>
            <pc:docMk/>
            <pc:sldMk cId="2609789635" sldId="300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6:34.105" v="66" actId="20577"/>
        <pc:sldMkLst>
          <pc:docMk/>
          <pc:sldMk cId="3037131377" sldId="301"/>
        </pc:sldMkLst>
        <pc:spChg chg="mod">
          <ac:chgData name="Valeria Delvecchio" userId="S::v.delvecchio@eligovote.com::53ca2598-f1c4-4ef4-be65-13579ed43fba" providerId="AD" clId="Web-{0DAEF541-6940-193A-D7F7-36005719D8D7}" dt="2024-02-08T08:46:34.105" v="66" actId="20577"/>
          <ac:spMkLst>
            <pc:docMk/>
            <pc:sldMk cId="3037131377" sldId="301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2:47.113" v="10" actId="20577"/>
        <pc:sldMkLst>
          <pc:docMk/>
          <pc:sldMk cId="589571818" sldId="302"/>
        </pc:sldMkLst>
        <pc:spChg chg="mod">
          <ac:chgData name="Valeria Delvecchio" userId="S::v.delvecchio@eligovote.com::53ca2598-f1c4-4ef4-be65-13579ed43fba" providerId="AD" clId="Web-{0DAEF541-6940-193A-D7F7-36005719D8D7}" dt="2024-02-08T08:42:33.425" v="5" actId="1076"/>
          <ac:spMkLst>
            <pc:docMk/>
            <pc:sldMk cId="589571818" sldId="302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2:33.441" v="6" actId="1076"/>
          <ac:spMkLst>
            <pc:docMk/>
            <pc:sldMk cId="589571818" sldId="302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2:47.113" v="10" actId="20577"/>
          <ac:spMkLst>
            <pc:docMk/>
            <pc:sldMk cId="589571818" sldId="302"/>
            <ac:spMk id="795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6:13.448" v="63" actId="20577"/>
        <pc:sldMkLst>
          <pc:docMk/>
          <pc:sldMk cId="1060727859" sldId="303"/>
        </pc:sldMkLst>
        <pc:spChg chg="mod">
          <ac:chgData name="Valeria Delvecchio" userId="S::v.delvecchio@eligovote.com::53ca2598-f1c4-4ef4-be65-13579ed43fba" providerId="AD" clId="Web-{0DAEF541-6940-193A-D7F7-36005719D8D7}" dt="2024-02-08T08:46:13.448" v="63" actId="20577"/>
          <ac:spMkLst>
            <pc:docMk/>
            <pc:sldMk cId="1060727859" sldId="303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5:59.322" v="60" actId="20577"/>
        <pc:sldMkLst>
          <pc:docMk/>
          <pc:sldMk cId="3674942104" sldId="304"/>
        </pc:sldMkLst>
        <pc:spChg chg="mod">
          <ac:chgData name="Valeria Delvecchio" userId="S::v.delvecchio@eligovote.com::53ca2598-f1c4-4ef4-be65-13579ed43fba" providerId="AD" clId="Web-{0DAEF541-6940-193A-D7F7-36005719D8D7}" dt="2024-02-08T08:45:42.181" v="56" actId="1076"/>
          <ac:spMkLst>
            <pc:docMk/>
            <pc:sldMk cId="3674942104" sldId="304"/>
            <ac:spMk id="778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5:42.197" v="57" actId="1076"/>
          <ac:spMkLst>
            <pc:docMk/>
            <pc:sldMk cId="3674942104" sldId="304"/>
            <ac:spMk id="779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5:59.322" v="60" actId="20577"/>
          <ac:spMkLst>
            <pc:docMk/>
            <pc:sldMk cId="3674942104" sldId="304"/>
            <ac:spMk id="780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268C6880-DD25-A48F-557B-CD52F66BE548}"/>
    <pc:docChg chg="modSld">
      <pc:chgData name="Giorgia Monti" userId="S::g.monti@eligovote.com::ffb598c7-e853-41c3-ad80-76a291f1f3b1" providerId="AD" clId="Web-{268C6880-DD25-A48F-557B-CD52F66BE548}" dt="2024-03-19T08:50:02.205" v="19"/>
      <pc:docMkLst>
        <pc:docMk/>
      </pc:docMkLst>
      <pc:sldChg chg="addSp delSp modSp">
        <pc:chgData name="Giorgia Monti" userId="S::g.monti@eligovote.com::ffb598c7-e853-41c3-ad80-76a291f1f3b1" providerId="AD" clId="Web-{268C6880-DD25-A48F-557B-CD52F66BE548}" dt="2024-03-19T08:50:02.205" v="19"/>
        <pc:sldMkLst>
          <pc:docMk/>
          <pc:sldMk cId="597364072" sldId="293"/>
        </pc:sldMkLst>
        <pc:picChg chg="del">
          <ac:chgData name="Giorgia Monti" userId="S::g.monti@eligovote.com::ffb598c7-e853-41c3-ad80-76a291f1f3b1" providerId="AD" clId="Web-{268C6880-DD25-A48F-557B-CD52F66BE548}" dt="2024-03-19T08:49:17.252" v="7"/>
          <ac:picMkLst>
            <pc:docMk/>
            <pc:sldMk cId="597364072" sldId="293"/>
            <ac:picMk id="3" creationId="{E76F3977-C5AC-97FA-94F4-321893E7B02B}"/>
          </ac:picMkLst>
        </pc:picChg>
        <pc:picChg chg="add del mod">
          <ac:chgData name="Giorgia Monti" userId="S::g.monti@eligovote.com::ffb598c7-e853-41c3-ad80-76a291f1f3b1" providerId="AD" clId="Web-{268C6880-DD25-A48F-557B-CD52F66BE548}" dt="2024-03-19T08:49:39.955" v="14"/>
          <ac:picMkLst>
            <pc:docMk/>
            <pc:sldMk cId="597364072" sldId="293"/>
            <ac:picMk id="4" creationId="{3DEAA668-7FD8-3F03-135F-7BD08B0E0299}"/>
          </ac:picMkLst>
        </pc:picChg>
        <pc:picChg chg="add del mod">
          <ac:chgData name="Giorgia Monti" userId="S::g.monti@eligovote.com::ffb598c7-e853-41c3-ad80-76a291f1f3b1" providerId="AD" clId="Web-{268C6880-DD25-A48F-557B-CD52F66BE548}" dt="2024-03-19T08:50:00.361" v="17" actId="14100"/>
          <ac:picMkLst>
            <pc:docMk/>
            <pc:sldMk cId="597364072" sldId="293"/>
            <ac:picMk id="5" creationId="{D6BCB04A-437A-ED4C-47B1-963D48E66248}"/>
          </ac:picMkLst>
        </pc:picChg>
        <pc:picChg chg="add del mod">
          <ac:chgData name="Giorgia Monti" userId="S::g.monti@eligovote.com::ffb598c7-e853-41c3-ad80-76a291f1f3b1" providerId="AD" clId="Web-{268C6880-DD25-A48F-557B-CD52F66BE548}" dt="2024-03-19T08:50:00.971" v="18"/>
          <ac:picMkLst>
            <pc:docMk/>
            <pc:sldMk cId="597364072" sldId="293"/>
            <ac:picMk id="7" creationId="{3D83A6A8-48FD-BCA8-71C4-29F6989C2972}"/>
          </ac:picMkLst>
        </pc:picChg>
        <pc:picChg chg="add">
          <ac:chgData name="Giorgia Monti" userId="S::g.monti@eligovote.com::ffb598c7-e853-41c3-ad80-76a291f1f3b1" providerId="AD" clId="Web-{268C6880-DD25-A48F-557B-CD52F66BE548}" dt="2024-03-19T08:50:02.205" v="19"/>
          <ac:picMkLst>
            <pc:docMk/>
            <pc:sldMk cId="597364072" sldId="293"/>
            <ac:picMk id="9" creationId="{9B55E27E-A99F-9987-BE90-3C6DFE2BE9B2}"/>
          </ac:picMkLst>
        </pc:picChg>
      </pc:sldChg>
      <pc:sldChg chg="addSp delSp modSp">
        <pc:chgData name="Giorgia Monti" userId="S::g.monti@eligovote.com::ffb598c7-e853-41c3-ad80-76a291f1f3b1" providerId="AD" clId="Web-{268C6880-DD25-A48F-557B-CD52F66BE548}" dt="2024-03-19T08:47:50.907" v="6"/>
        <pc:sldMkLst>
          <pc:docMk/>
          <pc:sldMk cId="646007026" sldId="295"/>
        </pc:sldMkLst>
        <pc:picChg chg="add del mod">
          <ac:chgData name="Giorgia Monti" userId="S::g.monti@eligovote.com::ffb598c7-e853-41c3-ad80-76a291f1f3b1" providerId="AD" clId="Web-{268C6880-DD25-A48F-557B-CD52F66BE548}" dt="2024-03-19T08:47:49.892" v="5"/>
          <ac:picMkLst>
            <pc:docMk/>
            <pc:sldMk cId="646007026" sldId="295"/>
            <ac:picMk id="3" creationId="{8634E7E2-DF35-AE42-690A-34DF267802DA}"/>
          </ac:picMkLst>
        </pc:picChg>
        <pc:picChg chg="mod">
          <ac:chgData name="Giorgia Monti" userId="S::g.monti@eligovote.com::ffb598c7-e853-41c3-ad80-76a291f1f3b1" providerId="AD" clId="Web-{268C6880-DD25-A48F-557B-CD52F66BE548}" dt="2024-03-19T08:47:47.782" v="3" actId="1076"/>
          <ac:picMkLst>
            <pc:docMk/>
            <pc:sldMk cId="646007026" sldId="295"/>
            <ac:picMk id="5" creationId="{F0F632AD-9D3C-ED01-CDBB-58A28C957595}"/>
          </ac:picMkLst>
        </pc:picChg>
        <pc:picChg chg="add">
          <ac:chgData name="Giorgia Monti" userId="S::g.monti@eligovote.com::ffb598c7-e853-41c3-ad80-76a291f1f3b1" providerId="AD" clId="Web-{268C6880-DD25-A48F-557B-CD52F66BE548}" dt="2024-03-19T08:47:50.907" v="6"/>
          <ac:picMkLst>
            <pc:docMk/>
            <pc:sldMk cId="646007026" sldId="295"/>
            <ac:picMk id="6" creationId="{6831452B-9088-1DCC-9B31-C5AF6F9CC927}"/>
          </ac:picMkLst>
        </pc:picChg>
        <pc:picChg chg="del">
          <ac:chgData name="Giorgia Monti" userId="S::g.monti@eligovote.com::ffb598c7-e853-41c3-ad80-76a291f1f3b1" providerId="AD" clId="Web-{268C6880-DD25-A48F-557B-CD52F66BE548}" dt="2024-03-19T08:47:34.423" v="0"/>
          <ac:picMkLst>
            <pc:docMk/>
            <pc:sldMk cId="646007026" sldId="295"/>
            <ac:picMk id="11" creationId="{FB768621-F5C8-334E-316C-EA6E066BCF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7263169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/>
              <a:t>Template _ </a:t>
            </a:r>
            <a:br>
              <a:rPr lang="it-IT">
                <a:latin typeface="+mn-lt"/>
                <a:ea typeface="+mn-ea"/>
                <a:cs typeface="+mn-cs"/>
              </a:rPr>
            </a:br>
            <a:r>
              <a:rPr lang="it-IT"/>
              <a:t>Guida </a:t>
            </a:r>
            <a:r>
              <a:rPr lang="it-IT" err="1">
                <a:solidFill>
                  <a:srgbClr val="DA4141"/>
                </a:solidFill>
              </a:rPr>
              <a:t>Eligo</a:t>
            </a:r>
            <a:r>
              <a:rPr lang="it-IT">
                <a:solidFill>
                  <a:srgbClr val="DA4141"/>
                </a:solidFill>
              </a:rPr>
              <a:t> Assemblea</a:t>
            </a:r>
            <a:endParaRPr lang="it-IT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Data 00/00/0000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90010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PROIEZIONE RISULTATI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771388"/>
            <a:ext cx="10690704" cy="1102908"/>
          </a:xfrm>
          <a:prstGeom prst="rect">
            <a:avLst/>
          </a:prstGeom>
        </p:spPr>
        <p:txBody>
          <a:bodyPr lIns="71437" tIns="71437" rIns="71437" bIns="71437" anchor="t">
            <a:normAutofit lnSpcReduction="10000"/>
          </a:bodyPr>
          <a:lstStyle/>
          <a:p>
            <a:r>
              <a:rPr lang="it-IT"/>
              <a:t>Guarda i risultati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4756301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/>
              <a:t>Una volta terminate le </a:t>
            </a:r>
            <a:r>
              <a:rPr lang="en-US" err="1"/>
              <a:t>votazioni</a:t>
            </a:r>
            <a:r>
              <a:rPr lang="en-US"/>
              <a:t>, solo se </a:t>
            </a:r>
            <a:r>
              <a:rPr lang="en-US" err="1"/>
              <a:t>l’ente</a:t>
            </a:r>
            <a:r>
              <a:rPr lang="en-US"/>
              <a:t> lo </a:t>
            </a:r>
            <a:r>
              <a:rPr lang="en-US" err="1"/>
              <a:t>prevede</a:t>
            </a:r>
            <a:r>
              <a:rPr lang="en-US"/>
              <a:t>, </a:t>
            </a:r>
            <a:r>
              <a:rPr lang="en-US" err="1"/>
              <a:t>saranno</a:t>
            </a:r>
            <a:r>
              <a:rPr lang="en-US"/>
              <a:t> </a:t>
            </a:r>
            <a:r>
              <a:rPr lang="en-US" err="1"/>
              <a:t>proiettati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risultati</a:t>
            </a:r>
            <a:r>
              <a:rPr lang="en-US"/>
              <a:t>.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 b="1" u="sng"/>
              <a:t>NON </a:t>
            </a:r>
            <a:r>
              <a:rPr lang="en-US" b="1" u="sng" err="1"/>
              <a:t>chiudere</a:t>
            </a:r>
            <a:r>
              <a:rPr lang="en-US" b="1" u="sng"/>
              <a:t> il browser o </a:t>
            </a:r>
            <a:r>
              <a:rPr lang="en-US" b="1" u="sng" err="1"/>
              <a:t>spegnere</a:t>
            </a:r>
            <a:r>
              <a:rPr lang="en-US" b="1" u="sng"/>
              <a:t> il PC</a:t>
            </a:r>
            <a:r>
              <a:rPr lang="en-US"/>
              <a:t>.</a:t>
            </a:r>
            <a:endParaRPr lang="it-IT"/>
          </a:p>
          <a:p>
            <a:r>
              <a:rPr lang="en-US" err="1"/>
              <a:t>Verrai</a:t>
            </a:r>
            <a:r>
              <a:rPr lang="en-US"/>
              <a:t> </a:t>
            </a:r>
            <a:r>
              <a:rPr lang="en-US" err="1"/>
              <a:t>reindirizzato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scheda</a:t>
            </a:r>
            <a:r>
              <a:rPr lang="en-US"/>
              <a:t> </a:t>
            </a:r>
            <a:r>
              <a:rPr lang="en-US" err="1"/>
              <a:t>successiva</a:t>
            </a:r>
            <a:r>
              <a:rPr lang="en-US"/>
              <a:t> non </a:t>
            </a:r>
            <a:r>
              <a:rPr lang="en-US" err="1"/>
              <a:t>appena</a:t>
            </a:r>
            <a:r>
              <a:rPr lang="en-US"/>
              <a:t> la </a:t>
            </a:r>
            <a:r>
              <a:rPr lang="en-US" err="1"/>
              <a:t>prossima</a:t>
            </a:r>
            <a:r>
              <a:rPr lang="en-US"/>
              <a:t> </a:t>
            </a:r>
            <a:r>
              <a:rPr lang="en-US" err="1"/>
              <a:t>votazione</a:t>
            </a:r>
            <a:r>
              <a:rPr lang="en-US"/>
              <a:t> </a:t>
            </a:r>
            <a:r>
              <a:rPr lang="en-US" err="1"/>
              <a:t>sarà</a:t>
            </a:r>
            <a:r>
              <a:rPr lang="en-US"/>
              <a:t> </a:t>
            </a:r>
            <a:r>
              <a:rPr lang="en-US" err="1"/>
              <a:t>aperta</a:t>
            </a:r>
            <a:r>
              <a:rPr lang="en-US"/>
              <a:t>.</a:t>
            </a:r>
            <a:endParaRPr lang="it-IT"/>
          </a:p>
          <a:p>
            <a:endParaRPr lang="en-US"/>
          </a:p>
          <a:p>
            <a:endParaRPr lang="en-US" i="1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ABEC35A-74D4-E1FC-86E7-112C848F7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29" y="4023571"/>
            <a:ext cx="10589772" cy="4871458"/>
          </a:xfrm>
          <a:prstGeom prst="rect">
            <a:avLst/>
          </a:prstGeom>
        </p:spPr>
      </p:pic>
      <p:pic>
        <p:nvPicPr>
          <p:cNvPr id="8" name="Picture 4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27D7CCE4-AA85-C3A0-3EC2-AE212FD91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7" y="2148547"/>
            <a:ext cx="16139404" cy="9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66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Accesso con Strong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7707668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865102" y="2859346"/>
            <a:ext cx="9430624" cy="835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Cosa cambia per chi ha richiesto questo modulo aggiuntivo?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8938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Doppia autenticazione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318" y="5920880"/>
            <a:ext cx="10744265" cy="4650118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/>
              <a:t>Per </a:t>
            </a:r>
            <a:r>
              <a:rPr lang="en-US" err="1"/>
              <a:t>aumentare</a:t>
            </a:r>
            <a:r>
              <a:rPr lang="en-US"/>
              <a:t> la </a:t>
            </a:r>
            <a:r>
              <a:rPr lang="en-US" err="1"/>
              <a:t>sicurezza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utilizzato</a:t>
            </a:r>
            <a:r>
              <a:rPr lang="en-US"/>
              <a:t> un accesso a doppia </a:t>
            </a:r>
            <a:r>
              <a:rPr lang="en-US" err="1"/>
              <a:t>autenticazione</a:t>
            </a:r>
            <a:r>
              <a:rPr lang="en-US"/>
              <a:t>.  Dopo </a:t>
            </a:r>
            <a:r>
              <a:rPr lang="en-US" err="1"/>
              <a:t>l’inserimento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credenziali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richiesto</a:t>
            </a:r>
            <a:r>
              <a:rPr lang="en-US"/>
              <a:t> un OTP </a:t>
            </a:r>
            <a:r>
              <a:rPr lang="en-US" b="1"/>
              <a:t>(One time </a:t>
            </a:r>
            <a:r>
              <a:rPr lang="en-US" b="1" err="1"/>
              <a:t>Passoword</a:t>
            </a:r>
            <a:r>
              <a:rPr lang="en-US" b="1"/>
              <a:t>) </a:t>
            </a:r>
            <a:r>
              <a:rPr lang="en-US" b="1" err="1"/>
              <a:t>inviato</a:t>
            </a:r>
            <a:r>
              <a:rPr lang="en-US" b="1"/>
              <a:t> via SMS.</a:t>
            </a:r>
            <a:endParaRPr lang="it-IT" b="1"/>
          </a:p>
          <a:p>
            <a:r>
              <a:rPr lang="en-US"/>
              <a:t>Se per </a:t>
            </a:r>
            <a:r>
              <a:rPr lang="en-US" err="1"/>
              <a:t>caso</a:t>
            </a:r>
            <a:r>
              <a:rPr lang="en-US"/>
              <a:t> non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ricevesse</a:t>
            </a:r>
            <a:r>
              <a:rPr lang="en-US"/>
              <a:t> il </a:t>
            </a:r>
            <a:r>
              <a:rPr lang="en-US" err="1"/>
              <a:t>codice</a:t>
            </a:r>
            <a:r>
              <a:rPr lang="en-US"/>
              <a:t> </a:t>
            </a:r>
            <a:r>
              <a:rPr lang="en-US" err="1"/>
              <a:t>verificare</a:t>
            </a:r>
            <a:r>
              <a:rPr lang="en-US"/>
              <a:t> la </a:t>
            </a:r>
            <a:r>
              <a:rPr lang="en-US" err="1"/>
              <a:t>correttezza</a:t>
            </a:r>
            <a:r>
              <a:rPr lang="en-US"/>
              <a:t> del </a:t>
            </a:r>
            <a:r>
              <a:rPr lang="en-US" err="1"/>
              <a:t>numero</a:t>
            </a:r>
            <a:r>
              <a:rPr lang="en-US"/>
              <a:t> </a:t>
            </a:r>
            <a:r>
              <a:rPr lang="en-US" err="1"/>
              <a:t>indicato</a:t>
            </a:r>
            <a:r>
              <a:rPr lang="en-US"/>
              <a:t> o </a:t>
            </a:r>
            <a:r>
              <a:rPr lang="en-US" err="1"/>
              <a:t>contattare</a:t>
            </a:r>
            <a:r>
              <a:rPr lang="en-US"/>
              <a:t> </a:t>
            </a:r>
            <a:r>
              <a:rPr lang="en-US" err="1"/>
              <a:t>immediatamente</a:t>
            </a:r>
            <a:r>
              <a:rPr lang="en-US"/>
              <a:t> </a:t>
            </a:r>
            <a:r>
              <a:rPr lang="en-US" err="1"/>
              <a:t>l’organizzatore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r>
              <a:rPr lang="en-US"/>
              <a:t> </a:t>
            </a:r>
            <a:br>
              <a:rPr lang="en-US"/>
            </a:b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Ad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eccezione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dell'accesso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all'area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di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voto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con la one time password in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aggiunta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a username e password, la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procedura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per il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votante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rimane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identica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a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quella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sopra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descritta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. E'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possibile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quindi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integrare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questa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slide con le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precedenti</a:t>
            </a:r>
            <a:endParaRPr lang="en-US" sz="2000" cap="all">
              <a:solidFill>
                <a:srgbClr val="DA4141"/>
              </a:solidFill>
              <a:latin typeface="Aspekta 40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C05728E-C3D3-B9A6-2DEB-2D45A57EC957}"/>
              </a:ext>
            </a:extLst>
          </p:cNvPr>
          <p:cNvGrpSpPr/>
          <p:nvPr/>
        </p:nvGrpSpPr>
        <p:grpSpPr>
          <a:xfrm>
            <a:off x="11441182" y="3066379"/>
            <a:ext cx="13761412" cy="8532605"/>
            <a:chOff x="2490267" y="344694"/>
            <a:chExt cx="9665662" cy="567510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A78EDAD-F52E-0160-8115-799AC210C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304" y="815928"/>
              <a:ext cx="7271995" cy="4739575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90B58E7-2D8A-71C6-7F8F-661356A45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267" y="344694"/>
              <a:ext cx="9665662" cy="5675106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3A1D022A-7832-AE88-A10C-7D683412E526}"/>
              </a:ext>
            </a:extLst>
          </p:cNvPr>
          <p:cNvGrpSpPr/>
          <p:nvPr/>
        </p:nvGrpSpPr>
        <p:grpSpPr>
          <a:xfrm>
            <a:off x="19906838" y="7694534"/>
            <a:ext cx="3558142" cy="3429000"/>
            <a:chOff x="6934200" y="3429001"/>
            <a:chExt cx="3558142" cy="3429000"/>
          </a:xfrm>
        </p:grpSpPr>
        <p:pic>
          <p:nvPicPr>
            <p:cNvPr id="10" name="Immagine 9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D1A305C3-260B-04BB-F3A5-66813415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801"/>
            <a:stretch/>
          </p:blipFill>
          <p:spPr>
            <a:xfrm>
              <a:off x="7173743" y="4377329"/>
              <a:ext cx="3079056" cy="24806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3FD627-ED4C-F5C2-7CA6-B4784F5FB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30"/>
            <a:stretch/>
          </p:blipFill>
          <p:spPr>
            <a:xfrm>
              <a:off x="6934200" y="3429001"/>
              <a:ext cx="3558142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5718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>
              <a:rPr/>
            </a:br>
            <a:r>
              <a:rPr u="sng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/>
            </a:br>
            <a:r>
              <a:rPr lang="it-IT" u="sng">
                <a:solidFill>
                  <a:schemeClr val="bg1"/>
                </a:solidFill>
              </a:rPr>
              <a:t>supporto-eligo@evoting.it</a:t>
            </a:r>
            <a:endParaRPr u="sng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</a:t>
            </a:r>
            <a:r>
              <a:rPr err="1"/>
              <a:t>S.r.l.</a:t>
            </a:r>
            <a:r>
              <a:t> </a:t>
            </a:r>
            <a:br>
              <a:rPr/>
            </a:br>
            <a:r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>
                <a:latin typeface="Aspekta 600"/>
              </a:rPr>
              <a:t>Guida </a:t>
            </a:r>
            <a:r>
              <a:rPr lang="en-US" err="1">
                <a:latin typeface="Aspekta 600"/>
              </a:rPr>
              <a:t>pratica</a:t>
            </a:r>
            <a:r>
              <a:rPr lang="en-US">
                <a:latin typeface="Aspekta 600"/>
              </a:rPr>
              <a:t> al </a:t>
            </a:r>
            <a:r>
              <a:rPr lang="en-US" err="1">
                <a:latin typeface="Aspekta 600"/>
              </a:rPr>
              <a:t>voto</a:t>
            </a:r>
            <a:r>
              <a:rPr lang="en-US">
                <a:latin typeface="Aspekta 600"/>
              </a:rPr>
              <a:t> da </a:t>
            </a:r>
            <a:r>
              <a:rPr lang="en-US" err="1">
                <a:latin typeface="Aspekta 600"/>
              </a:rPr>
              <a:t>utilizzare</a:t>
            </a:r>
            <a:r>
              <a:rPr lang="en-US">
                <a:latin typeface="Aspekta 600"/>
              </a:rPr>
              <a:t> come </a:t>
            </a:r>
            <a:r>
              <a:rPr lang="en-US" i="1" err="1">
                <a:latin typeface="Aspekta 600"/>
              </a:rPr>
              <a:t>esempio</a:t>
            </a:r>
            <a:r>
              <a:rPr lang="en-US" i="1">
                <a:latin typeface="Aspekta 600"/>
              </a:rPr>
              <a:t>/</a:t>
            </a:r>
            <a:r>
              <a:rPr lang="en-US" i="1" err="1">
                <a:latin typeface="Aspekta 600"/>
              </a:rPr>
              <a:t>modello</a:t>
            </a:r>
            <a:r>
              <a:rPr lang="en-US">
                <a:latin typeface="Aspekta 600"/>
              </a:rPr>
              <a:t> di </a:t>
            </a:r>
            <a:r>
              <a:rPr lang="en-US" err="1">
                <a:latin typeface="Aspekta 600"/>
              </a:rPr>
              <a:t>presentazione</a:t>
            </a:r>
            <a:endParaRPr lang="it-IT" err="1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CREDENZIALI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Email con credenziali di accesso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65309" y="5842522"/>
            <a:ext cx="9337497" cy="511640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Qualche</a:t>
            </a:r>
            <a:r>
              <a:rPr lang="en-US"/>
              <a:t> </a:t>
            </a:r>
            <a:r>
              <a:rPr lang="en-US" err="1"/>
              <a:t>giorno</a:t>
            </a:r>
            <a:r>
              <a:rPr lang="en-US"/>
              <a:t> prima del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riceverai</a:t>
            </a:r>
            <a:r>
              <a:rPr lang="en-US"/>
              <a:t> via mail le </a:t>
            </a:r>
            <a:r>
              <a:rPr lang="en-US" err="1"/>
              <a:t>credenziali</a:t>
            </a:r>
            <a:r>
              <a:rPr lang="en-US"/>
              <a:t> di accesso (username e password) ed il link per </a:t>
            </a:r>
            <a:r>
              <a:rPr lang="en-US" err="1"/>
              <a:t>collegarsi</a:t>
            </a:r>
            <a:r>
              <a:rPr lang="en-US"/>
              <a:t> </a:t>
            </a:r>
            <a:r>
              <a:rPr lang="en-US" err="1"/>
              <a:t>all’area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 (</a:t>
            </a:r>
            <a:r>
              <a:rPr lang="en-US" err="1"/>
              <a:t>pulsante</a:t>
            </a:r>
            <a:r>
              <a:rPr lang="en-US"/>
              <a:t> </a:t>
            </a:r>
            <a:r>
              <a:rPr lang="en-US" err="1"/>
              <a:t>Accedi</a:t>
            </a:r>
            <a:r>
              <a:rPr lang="en-US"/>
              <a:t> al </a:t>
            </a:r>
            <a:r>
              <a:rPr lang="en-US" err="1"/>
              <a:t>voto</a:t>
            </a:r>
            <a:r>
              <a:rPr lang="en-US"/>
              <a:t>). </a:t>
            </a:r>
          </a:p>
          <a:p>
            <a:r>
              <a:rPr lang="en-US" err="1"/>
              <a:t>Potrai</a:t>
            </a:r>
            <a:r>
              <a:rPr lang="en-US"/>
              <a:t> </a:t>
            </a:r>
            <a:r>
              <a:rPr lang="en-US" err="1"/>
              <a:t>accedere</a:t>
            </a:r>
            <a:r>
              <a:rPr lang="en-US"/>
              <a:t> solo a </a:t>
            </a:r>
            <a:r>
              <a:rPr lang="en-US" err="1"/>
              <a:t>votazioni</a:t>
            </a:r>
            <a:r>
              <a:rPr lang="en-US"/>
              <a:t> </a:t>
            </a:r>
            <a:r>
              <a:rPr lang="en-US" err="1"/>
              <a:t>aperte</a:t>
            </a:r>
            <a:r>
              <a:rPr lang="en-US"/>
              <a:t>, </a:t>
            </a:r>
            <a:r>
              <a:rPr lang="en-US" err="1"/>
              <a:t>negli</a:t>
            </a:r>
            <a:r>
              <a:rPr lang="en-US"/>
              <a:t> </a:t>
            </a:r>
            <a:r>
              <a:rPr lang="en-US" err="1"/>
              <a:t>orari</a:t>
            </a:r>
            <a:r>
              <a:rPr lang="en-US"/>
              <a:t> </a:t>
            </a:r>
            <a:r>
              <a:rPr lang="en-US" err="1"/>
              <a:t>indicati</a:t>
            </a:r>
            <a:r>
              <a:rPr lang="en-US"/>
              <a:t> </a:t>
            </a:r>
            <a:r>
              <a:rPr lang="en-US" err="1"/>
              <a:t>nell’email</a:t>
            </a:r>
            <a:br>
              <a:rPr lang="en-US"/>
            </a:br>
            <a:r>
              <a:rPr lang="en-US"/>
              <a:t> </a:t>
            </a:r>
            <a:endParaRPr lang="it-IT"/>
          </a:p>
          <a:p>
            <a:r>
              <a:rPr lang="en-US" err="1"/>
              <a:t>Oggetto</a:t>
            </a:r>
            <a:r>
              <a:rPr lang="en-US"/>
              <a:t>: </a:t>
            </a:r>
            <a:r>
              <a:rPr lang="en-US" i="1"/>
              <a:t>Eligo </a:t>
            </a:r>
            <a:r>
              <a:rPr lang="en-US" i="1" err="1"/>
              <a:t>Evoting</a:t>
            </a:r>
            <a:r>
              <a:rPr lang="en-US" i="1"/>
              <a:t> - </a:t>
            </a:r>
            <a:r>
              <a:rPr lang="en-US" i="1" err="1"/>
              <a:t>Credenziali</a:t>
            </a:r>
            <a:r>
              <a:rPr lang="en-US" i="1"/>
              <a:t> di </a:t>
            </a:r>
            <a:r>
              <a:rPr lang="en-US" i="1" err="1"/>
              <a:t>nomecognome</a:t>
            </a:r>
            <a:r>
              <a:rPr lang="en-US" i="1"/>
              <a:t> - </a:t>
            </a:r>
            <a:r>
              <a:rPr lang="en-US" i="1" err="1"/>
              <a:t>Votazione</a:t>
            </a:r>
            <a:r>
              <a:rPr lang="en-US" i="1"/>
              <a:t> </a:t>
            </a:r>
            <a:r>
              <a:rPr lang="en-US" i="1" err="1"/>
              <a:t>titolo</a:t>
            </a:r>
            <a:br>
              <a:rPr lang="en-US" i="1"/>
            </a:br>
            <a:r>
              <a:rPr lang="en-US" err="1"/>
              <a:t>Mittente</a:t>
            </a:r>
            <a:r>
              <a:rPr lang="en-US"/>
              <a:t>: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notifica-eligo@evoting.it</a:t>
            </a:r>
            <a:endParaRPr lang="en-US"/>
          </a:p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32D7EE-2C47-B4DF-FF42-17A5B9B2B6B1}"/>
              </a:ext>
            </a:extLst>
          </p:cNvPr>
          <p:cNvSpPr txBox="1"/>
          <p:nvPr/>
        </p:nvSpPr>
        <p:spPr>
          <a:xfrm>
            <a:off x="6097772" y="6241998"/>
            <a:ext cx="12195544" cy="1232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0" i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it-IT"/>
          </a:p>
        </p:txBody>
      </p:sp>
      <p:pic>
        <p:nvPicPr>
          <p:cNvPr id="11" name="Immagine 10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E8C40BA-32F9-EEC5-BB05-4565EC45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489" y="2619130"/>
            <a:ext cx="9293112" cy="7864882"/>
          </a:xfrm>
          <a:prstGeom prst="rect">
            <a:avLst/>
          </a:prstGeom>
        </p:spPr>
      </p:pic>
      <p:pic>
        <p:nvPicPr>
          <p:cNvPr id="17" name="Picture 4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11D46B84-9001-814C-09BB-109AEEBDE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26" y="2161477"/>
            <a:ext cx="16139404" cy="9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AREA DI VOTO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Accedi all'area di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842522"/>
            <a:ext cx="9763061" cy="1586908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Inserire</a:t>
            </a:r>
            <a:r>
              <a:rPr lang="en-US"/>
              <a:t> username e password </a:t>
            </a:r>
            <a:r>
              <a:rPr lang="en-US" err="1"/>
              <a:t>ricevuti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form in alto a sinistra Se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inseriscono</a:t>
            </a:r>
            <a:r>
              <a:rPr lang="en-US"/>
              <a:t> le </a:t>
            </a:r>
            <a:r>
              <a:rPr lang="en-US" err="1"/>
              <a:t>credenziali</a:t>
            </a:r>
            <a:r>
              <a:rPr lang="en-US"/>
              <a:t> di accesso con “</a:t>
            </a:r>
            <a:r>
              <a:rPr lang="en-US" err="1"/>
              <a:t>copia</a:t>
            </a:r>
            <a:r>
              <a:rPr lang="en-US"/>
              <a:t>/</a:t>
            </a:r>
            <a:r>
              <a:rPr lang="en-US" err="1"/>
              <a:t>incolla</a:t>
            </a:r>
            <a:r>
              <a:rPr lang="en-US"/>
              <a:t>“, fare </a:t>
            </a:r>
            <a:r>
              <a:rPr lang="en-US" err="1"/>
              <a:t>attenzione</a:t>
            </a:r>
            <a:r>
              <a:rPr lang="en-US"/>
              <a:t> a </a:t>
            </a:r>
            <a:r>
              <a:rPr lang="en-US" err="1"/>
              <a:t>copiare</a:t>
            </a:r>
            <a:r>
              <a:rPr lang="en-US"/>
              <a:t> </a:t>
            </a:r>
            <a:r>
              <a:rPr lang="en-US" err="1"/>
              <a:t>esclusivamente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caratteri</a:t>
            </a:r>
            <a:r>
              <a:rPr lang="en-US"/>
              <a:t> </a:t>
            </a:r>
            <a:r>
              <a:rPr lang="en-US" err="1"/>
              <a:t>privi</a:t>
            </a:r>
            <a:r>
              <a:rPr lang="en-US"/>
              <a:t> </a:t>
            </a:r>
            <a:r>
              <a:rPr lang="en-US" err="1"/>
              <a:t>dello</a:t>
            </a:r>
            <a:r>
              <a:rPr lang="en-US"/>
              <a:t> </a:t>
            </a:r>
            <a:r>
              <a:rPr lang="en-US" err="1"/>
              <a:t>spazio</a:t>
            </a:r>
            <a:r>
              <a:rPr lang="en-US"/>
              <a:t> prima e/o dopo. 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815E64-EA23-A966-6E76-E7CA5D118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951" y="2967987"/>
            <a:ext cx="11479295" cy="7040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26372-6598-5DC9-3128-6CA51DCF0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7" y="2148547"/>
            <a:ext cx="16139404" cy="9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60408" y="711309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Interfaccia principale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572469" y="1419761"/>
            <a:ext cx="10690704" cy="128628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Schermata principale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90521" y="2702267"/>
            <a:ext cx="14856978" cy="86446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/>
              <a:t>Ti </a:t>
            </a:r>
            <a:r>
              <a:rPr lang="en-US" i="1" err="1"/>
              <a:t>trovi</a:t>
            </a:r>
            <a:r>
              <a:rPr lang="en-US" i="1"/>
              <a:t> </a:t>
            </a:r>
            <a:r>
              <a:rPr lang="en-US" i="1" err="1"/>
              <a:t>ora</a:t>
            </a:r>
            <a:r>
              <a:rPr lang="en-US" i="1"/>
              <a:t> </a:t>
            </a:r>
            <a:r>
              <a:rPr lang="en-US" i="1" err="1"/>
              <a:t>nella</a:t>
            </a:r>
            <a:r>
              <a:rPr lang="en-US" i="1"/>
              <a:t> </a:t>
            </a:r>
            <a:r>
              <a:rPr lang="en-US" i="1" err="1"/>
              <a:t>schermata</a:t>
            </a:r>
            <a:r>
              <a:rPr lang="en-US" i="1"/>
              <a:t> </a:t>
            </a:r>
            <a:r>
              <a:rPr lang="en-US" i="1" err="1"/>
              <a:t>generale</a:t>
            </a:r>
            <a:r>
              <a:rPr lang="en-US" i="1"/>
              <a:t>. Qui </a:t>
            </a:r>
            <a:r>
              <a:rPr lang="en-US" i="1" err="1"/>
              <a:t>viene</a:t>
            </a:r>
            <a:r>
              <a:rPr lang="en-US" i="1"/>
              <a:t> </a:t>
            </a:r>
            <a:r>
              <a:rPr lang="en-US" i="1" err="1"/>
              <a:t>riportato</a:t>
            </a:r>
            <a:r>
              <a:rPr lang="en-US" i="1"/>
              <a:t> </a:t>
            </a:r>
            <a:r>
              <a:rPr lang="en-US" i="1" err="1"/>
              <a:t>l’elenco</a:t>
            </a:r>
            <a:r>
              <a:rPr lang="en-US" i="1"/>
              <a:t> </a:t>
            </a:r>
            <a:r>
              <a:rPr lang="en-US" i="1" err="1"/>
              <a:t>dei</a:t>
            </a:r>
            <a:r>
              <a:rPr lang="en-US" i="1"/>
              <a:t> </a:t>
            </a:r>
            <a:r>
              <a:rPr lang="en-US" i="1" err="1"/>
              <a:t>punti</a:t>
            </a:r>
            <a:r>
              <a:rPr lang="en-US" i="1"/>
              <a:t> </a:t>
            </a:r>
            <a:r>
              <a:rPr lang="en-US" i="1" err="1"/>
              <a:t>all’Ordine</a:t>
            </a:r>
            <a:r>
              <a:rPr lang="en-US" i="1"/>
              <a:t> del Giorno e lo </a:t>
            </a:r>
            <a:r>
              <a:rPr lang="en-US" i="1" err="1"/>
              <a:t>stato</a:t>
            </a:r>
            <a:r>
              <a:rPr lang="en-US" i="1"/>
              <a:t> </a:t>
            </a:r>
            <a:r>
              <a:rPr lang="en-US" i="1" err="1"/>
              <a:t>delle</a:t>
            </a:r>
            <a:r>
              <a:rPr lang="en-US" i="1"/>
              <a:t> </a:t>
            </a:r>
            <a:r>
              <a:rPr lang="en-US" i="1" err="1"/>
              <a:t>votazioni</a:t>
            </a:r>
            <a:r>
              <a:rPr lang="en-US" i="1"/>
              <a:t> per  </a:t>
            </a:r>
            <a:r>
              <a:rPr lang="en-US" i="1" err="1"/>
              <a:t>ciascun</a:t>
            </a:r>
            <a:r>
              <a:rPr lang="en-US" i="1"/>
              <a:t> item.</a:t>
            </a:r>
          </a:p>
        </p:txBody>
      </p:sp>
      <p:pic>
        <p:nvPicPr>
          <p:cNvPr id="2" name="Immagine 1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AD7EECA-4753-B9A6-F1BD-2992B4FD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1" y="4611677"/>
            <a:ext cx="16857540" cy="80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5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5054273" cy="7290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APERTURA LAVORI ASSEMBLEARI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Apertura votazioni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24204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Appena</a:t>
            </a:r>
            <a:r>
              <a:rPr lang="en-US"/>
              <a:t> la </a:t>
            </a:r>
            <a:r>
              <a:rPr lang="en-US" err="1"/>
              <a:t>votazione</a:t>
            </a:r>
            <a:r>
              <a:rPr lang="en-US"/>
              <a:t> </a:t>
            </a:r>
            <a:r>
              <a:rPr lang="en-US" err="1"/>
              <a:t>sarà</a:t>
            </a:r>
            <a:r>
              <a:rPr lang="en-US"/>
              <a:t> </a:t>
            </a:r>
            <a:r>
              <a:rPr lang="en-US" err="1"/>
              <a:t>aperta</a:t>
            </a:r>
            <a:r>
              <a:rPr lang="en-US"/>
              <a:t>, ci </a:t>
            </a:r>
            <a:r>
              <a:rPr lang="en-US" err="1"/>
              <a:t>sarà</a:t>
            </a:r>
            <a:r>
              <a:rPr lang="en-US"/>
              <a:t> un </a:t>
            </a:r>
            <a:r>
              <a:rPr lang="en-US" err="1"/>
              <a:t>avviso</a:t>
            </a:r>
            <a:r>
              <a:rPr lang="en-US"/>
              <a:t> (pop up) </a:t>
            </a:r>
            <a:r>
              <a:rPr lang="en-US" err="1"/>
              <a:t>sonoro</a:t>
            </a:r>
            <a:r>
              <a:rPr lang="en-US"/>
              <a:t> e </a:t>
            </a:r>
            <a:r>
              <a:rPr lang="en-US" err="1"/>
              <a:t>visivo</a:t>
            </a:r>
            <a:r>
              <a:rPr lang="en-US"/>
              <a:t>. </a:t>
            </a:r>
            <a:r>
              <a:rPr lang="en-US" err="1"/>
              <a:t>Prosegui</a:t>
            </a:r>
            <a:r>
              <a:rPr lang="en-US"/>
              <a:t> per </a:t>
            </a:r>
            <a:r>
              <a:rPr lang="en-US" err="1"/>
              <a:t>visualizzare</a:t>
            </a:r>
            <a:r>
              <a:rPr lang="en-US"/>
              <a:t> la </a:t>
            </a:r>
            <a:r>
              <a:rPr lang="en-US" err="1"/>
              <a:t>scheda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.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/>
              <a:t>N.B. </a:t>
            </a:r>
            <a:br>
              <a:rPr lang="en-US"/>
            </a:br>
            <a:r>
              <a:rPr lang="en-US" err="1"/>
              <a:t>Alcuni</a:t>
            </a:r>
            <a:r>
              <a:rPr lang="en-US"/>
              <a:t> browser </a:t>
            </a:r>
            <a:r>
              <a:rPr lang="en-US" err="1"/>
              <a:t>potrebbero</a:t>
            </a:r>
            <a:r>
              <a:rPr lang="en-US"/>
              <a:t> </a:t>
            </a:r>
            <a:r>
              <a:rPr lang="en-US" err="1"/>
              <a:t>bloccare</a:t>
            </a:r>
            <a:r>
              <a:rPr lang="en-US"/>
              <a:t> il pop up. In </a:t>
            </a:r>
            <a:r>
              <a:rPr lang="en-US" err="1"/>
              <a:t>tal</a:t>
            </a:r>
            <a:r>
              <a:rPr lang="en-US"/>
              <a:t> </a:t>
            </a:r>
            <a:r>
              <a:rPr lang="en-US" err="1"/>
              <a:t>caso</a:t>
            </a:r>
            <a:r>
              <a:rPr lang="en-US"/>
              <a:t>, </a:t>
            </a:r>
            <a:r>
              <a:rPr lang="en-US" err="1"/>
              <a:t>procedi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scheda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premendo</a:t>
            </a:r>
            <a:r>
              <a:rPr lang="en-US"/>
              <a:t> «</a:t>
            </a:r>
            <a:r>
              <a:rPr lang="en-US" b="1" err="1"/>
              <a:t>vai</a:t>
            </a:r>
            <a:r>
              <a:rPr lang="en-US" b="1"/>
              <a:t> al punto da </a:t>
            </a:r>
            <a:r>
              <a:rPr lang="en-US" b="1" err="1"/>
              <a:t>votare</a:t>
            </a:r>
            <a:r>
              <a:rPr lang="en-US"/>
              <a:t>».</a:t>
            </a:r>
          </a:p>
          <a:p>
            <a:endParaRPr lang="en-US" i="1"/>
          </a:p>
        </p:txBody>
      </p:sp>
      <p:pic>
        <p:nvPicPr>
          <p:cNvPr id="5" name="Immagine 4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D6BCB04A-437A-ED4C-47B1-963D48E6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098" y="4277776"/>
            <a:ext cx="12205475" cy="498919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B55E27E-A99F-9987-BE90-3C6DFE2BE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7" y="2148547"/>
            <a:ext cx="16139404" cy="9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5136652" cy="584885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Votazioni su ogni  item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 il singolo punto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439620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Verrà</a:t>
            </a:r>
            <a:r>
              <a:rPr lang="en-US"/>
              <a:t> </a:t>
            </a:r>
            <a:r>
              <a:rPr lang="en-US" err="1"/>
              <a:t>visualizzata</a:t>
            </a:r>
            <a:r>
              <a:rPr lang="en-US"/>
              <a:t> la </a:t>
            </a:r>
            <a:r>
              <a:rPr lang="en-US" err="1"/>
              <a:t>scheda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.</a:t>
            </a:r>
          </a:p>
          <a:p>
            <a:r>
              <a:rPr lang="en-US" err="1"/>
              <a:t>Seleziona</a:t>
            </a:r>
            <a:r>
              <a:rPr lang="en-US"/>
              <a:t> la </a:t>
            </a:r>
            <a:r>
              <a:rPr lang="en-US" err="1"/>
              <a:t>tua</a:t>
            </a:r>
            <a:r>
              <a:rPr lang="en-US"/>
              <a:t> </a:t>
            </a:r>
            <a:r>
              <a:rPr lang="en-US" err="1"/>
              <a:t>scelta</a:t>
            </a:r>
            <a:r>
              <a:rPr lang="en-US"/>
              <a:t> e </a:t>
            </a:r>
            <a:r>
              <a:rPr lang="en-US" err="1"/>
              <a:t>conferma</a:t>
            </a:r>
            <a:r>
              <a:rPr lang="en-US"/>
              <a:t> </a:t>
            </a:r>
            <a:r>
              <a:rPr lang="en-US" err="1"/>
              <a:t>premendo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«</a:t>
            </a:r>
            <a:r>
              <a:rPr lang="en-US" b="1"/>
              <a:t>Vota</a:t>
            </a:r>
            <a:r>
              <a:rPr lang="en-US"/>
              <a:t>» in basso a </a:t>
            </a:r>
            <a:r>
              <a:rPr lang="en-US" err="1"/>
              <a:t>destra</a:t>
            </a:r>
            <a:r>
              <a:rPr lang="en-US"/>
              <a:t>.</a:t>
            </a:r>
            <a:br>
              <a:rPr lang="en-US"/>
            </a:br>
            <a:r>
              <a:rPr lang="en-US"/>
              <a:t> </a:t>
            </a:r>
          </a:p>
          <a:p>
            <a:r>
              <a:rPr lang="en-US"/>
              <a:t>Se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presenti</a:t>
            </a:r>
            <a:r>
              <a:rPr lang="en-US"/>
              <a:t> </a:t>
            </a:r>
            <a:r>
              <a:rPr lang="en-US" err="1"/>
              <a:t>deleghe</a:t>
            </a:r>
            <a:r>
              <a:rPr lang="en-US"/>
              <a:t> o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pesato</a:t>
            </a:r>
            <a:r>
              <a:rPr lang="en-US"/>
              <a:t> </a:t>
            </a:r>
            <a:r>
              <a:rPr lang="en-US" err="1"/>
              <a:t>vengono</a:t>
            </a:r>
            <a:r>
              <a:rPr lang="en-US"/>
              <a:t> </a:t>
            </a:r>
            <a:r>
              <a:rPr lang="en-US" err="1"/>
              <a:t>evidenziati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valori</a:t>
            </a:r>
            <a:r>
              <a:rPr lang="en-US"/>
              <a:t> </a:t>
            </a:r>
            <a:r>
              <a:rPr lang="en-US" err="1"/>
              <a:t>relativi</a:t>
            </a:r>
            <a:r>
              <a:rPr lang="en-US"/>
              <a:t>. Il peso è </a:t>
            </a:r>
            <a:r>
              <a:rPr lang="en-US" err="1"/>
              <a:t>dato</a:t>
            </a:r>
            <a:r>
              <a:rPr lang="en-US"/>
              <a:t> dal </a:t>
            </a:r>
            <a:r>
              <a:rPr lang="en-US" err="1"/>
              <a:t>complessivo</a:t>
            </a:r>
            <a:r>
              <a:rPr lang="en-US"/>
              <a:t> di </a:t>
            </a:r>
            <a:r>
              <a:rPr lang="en-US" err="1"/>
              <a:t>tutte</a:t>
            </a:r>
            <a:r>
              <a:rPr lang="en-US"/>
              <a:t> le </a:t>
            </a:r>
            <a:r>
              <a:rPr lang="en-US" err="1"/>
              <a:t>deleghe</a:t>
            </a:r>
            <a:r>
              <a:rPr lang="en-US"/>
              <a:t>.</a:t>
            </a:r>
          </a:p>
          <a:p>
            <a:endParaRPr lang="en-US" i="1"/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671FA33-BD35-52B5-BF03-AF6115A80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299" y="2714567"/>
            <a:ext cx="10796815" cy="82296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FC75D7D-D19C-278A-E8B9-64781E1CF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7" y="2148547"/>
            <a:ext cx="16139404" cy="9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90010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la scelta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771388"/>
            <a:ext cx="10690704" cy="1102908"/>
          </a:xfrm>
          <a:prstGeom prst="rect">
            <a:avLst/>
          </a:prstGeom>
        </p:spPr>
        <p:txBody>
          <a:bodyPr lIns="71437" tIns="71437" rIns="71437" bIns="71437" anchor="t">
            <a:normAutofit lnSpcReduction="10000"/>
          </a:bodyPr>
          <a:lstStyle/>
          <a:p>
            <a:r>
              <a:rPr lang="it-IT"/>
              <a:t>Conferma il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144154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/>
              <a:t>Il </a:t>
            </a:r>
            <a:r>
              <a:rPr lang="en-US" err="1"/>
              <a:t>sistema</a:t>
            </a:r>
            <a:r>
              <a:rPr lang="en-US"/>
              <a:t> </a:t>
            </a:r>
            <a:r>
              <a:rPr lang="en-US" err="1"/>
              <a:t>richiede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conferma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scelta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espressa</a:t>
            </a:r>
            <a:r>
              <a:rPr lang="en-US"/>
              <a:t>.</a:t>
            </a:r>
            <a:endParaRPr lang="it-IT"/>
          </a:p>
          <a:p>
            <a:endParaRPr lang="en-US" i="1"/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0F632AD-9D3C-ED01-CDBB-58A28C95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339" y="3056404"/>
            <a:ext cx="12187238" cy="6542011"/>
          </a:xfrm>
          <a:prstGeom prst="rect">
            <a:avLst/>
          </a:prstGeom>
        </p:spPr>
      </p:pic>
      <p:pic>
        <p:nvPicPr>
          <p:cNvPr id="6" name="Picture 4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6831452B-9088-1DCC-9B31-C5AF6F9C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7" y="2148547"/>
            <a:ext cx="16139404" cy="9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90010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VOTAZIONE ESEGUITA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771388"/>
            <a:ext cx="10690704" cy="1102908"/>
          </a:xfrm>
          <a:prstGeom prst="rect">
            <a:avLst/>
          </a:prstGeom>
        </p:spPr>
        <p:txBody>
          <a:bodyPr lIns="71437" tIns="71437" rIns="71437" bIns="71437" anchor="t">
            <a:normAutofit lnSpcReduction="10000"/>
          </a:bodyPr>
          <a:lstStyle/>
          <a:p>
            <a:r>
              <a:rPr lang="it-IT"/>
              <a:t>Voto registrato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6339811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/>
              <a:t>Una volta </a:t>
            </a:r>
            <a:r>
              <a:rPr lang="en-US" err="1"/>
              <a:t>confermato</a:t>
            </a:r>
            <a:r>
              <a:rPr lang="en-US"/>
              <a:t> il </a:t>
            </a:r>
            <a:r>
              <a:rPr lang="en-US" err="1"/>
              <a:t>voto</a:t>
            </a:r>
            <a:r>
              <a:rPr lang="en-US"/>
              <a:t>, </a:t>
            </a:r>
            <a:r>
              <a:rPr lang="en-US" err="1"/>
              <a:t>comparirà</a:t>
            </a:r>
            <a:r>
              <a:rPr lang="en-US"/>
              <a:t> il </a:t>
            </a:r>
            <a:r>
              <a:rPr lang="en-US" err="1"/>
              <a:t>messaggio</a:t>
            </a:r>
            <a:r>
              <a:rPr lang="en-US"/>
              <a:t> "</a:t>
            </a:r>
            <a:r>
              <a:rPr lang="en-US" b="1"/>
              <a:t>Il </a:t>
            </a:r>
            <a:r>
              <a:rPr lang="en-US" b="1" err="1"/>
              <a:t>tuo</a:t>
            </a:r>
            <a:r>
              <a:rPr lang="en-US" b="1"/>
              <a:t> </a:t>
            </a:r>
            <a:r>
              <a:rPr lang="en-US" b="1" err="1"/>
              <a:t>voto</a:t>
            </a:r>
            <a:r>
              <a:rPr lang="en-US" b="1"/>
              <a:t> è </a:t>
            </a:r>
            <a:r>
              <a:rPr lang="en-US" b="1" err="1"/>
              <a:t>stato</a:t>
            </a:r>
            <a:r>
              <a:rPr lang="en-US" b="1"/>
              <a:t> </a:t>
            </a:r>
            <a:r>
              <a:rPr lang="en-US" b="1" err="1"/>
              <a:t>registrato</a:t>
            </a:r>
            <a:r>
              <a:rPr lang="en-US"/>
              <a:t>."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 b="1" u="sng"/>
              <a:t>NON </a:t>
            </a:r>
            <a:r>
              <a:rPr lang="en-US" b="1" u="sng" err="1"/>
              <a:t>chiudere</a:t>
            </a:r>
            <a:r>
              <a:rPr lang="en-US" b="1" u="sng"/>
              <a:t> il browser o </a:t>
            </a:r>
            <a:r>
              <a:rPr lang="en-US" b="1" u="sng" err="1"/>
              <a:t>spegnere</a:t>
            </a:r>
            <a:r>
              <a:rPr lang="en-US" b="1" u="sng"/>
              <a:t> il PC. </a:t>
            </a:r>
            <a:br>
              <a:rPr lang="en-US"/>
            </a:br>
            <a:br>
              <a:rPr lang="en-US"/>
            </a:br>
            <a:r>
              <a:rPr lang="en-US"/>
              <a:t>Se ci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altre</a:t>
            </a:r>
            <a:r>
              <a:rPr lang="en-US"/>
              <a:t> </a:t>
            </a:r>
            <a:r>
              <a:rPr lang="en-US" err="1"/>
              <a:t>votazioni</a:t>
            </a:r>
            <a:r>
              <a:rPr lang="en-US"/>
              <a:t> </a:t>
            </a:r>
            <a:r>
              <a:rPr lang="en-US" err="1"/>
              <a:t>aperte</a:t>
            </a:r>
            <a:r>
              <a:rPr lang="en-US"/>
              <a:t>, il </a:t>
            </a:r>
            <a:r>
              <a:rPr lang="en-US" err="1"/>
              <a:t>sistema</a:t>
            </a:r>
            <a:r>
              <a:rPr lang="en-US"/>
              <a:t> </a:t>
            </a:r>
            <a:r>
              <a:rPr lang="en-US" err="1"/>
              <a:t>permette</a:t>
            </a:r>
            <a:r>
              <a:rPr lang="en-US"/>
              <a:t> ai </a:t>
            </a:r>
            <a:r>
              <a:rPr lang="en-US" err="1"/>
              <a:t>partecipanti</a:t>
            </a:r>
            <a:r>
              <a:rPr lang="en-US"/>
              <a:t> di </a:t>
            </a:r>
            <a:r>
              <a:rPr lang="en-US" err="1"/>
              <a:t>votare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altre</a:t>
            </a:r>
            <a:r>
              <a:rPr lang="en-US"/>
              <a:t> </a:t>
            </a:r>
            <a:r>
              <a:rPr lang="en-US" err="1"/>
              <a:t>schede</a:t>
            </a:r>
            <a:r>
              <a:rPr lang="en-US"/>
              <a:t>. In </a:t>
            </a:r>
            <a:r>
              <a:rPr lang="en-US" err="1"/>
              <a:t>caso</a:t>
            </a:r>
            <a:r>
              <a:rPr lang="en-US"/>
              <a:t> contrario, sempre </a:t>
            </a:r>
            <a:r>
              <a:rPr lang="en-US" err="1"/>
              <a:t>cliccando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bottone</a:t>
            </a:r>
            <a:r>
              <a:rPr lang="en-US"/>
              <a:t> «</a:t>
            </a:r>
            <a:r>
              <a:rPr lang="en-US" b="1"/>
              <a:t>Continua</a:t>
            </a:r>
            <a:r>
              <a:rPr lang="en-US"/>
              <a:t>» il </a:t>
            </a:r>
            <a:r>
              <a:rPr lang="en-US" err="1"/>
              <a:t>sistema</a:t>
            </a:r>
            <a:r>
              <a:rPr lang="en-US"/>
              <a:t> </a:t>
            </a:r>
            <a:r>
              <a:rPr lang="en-US" err="1"/>
              <a:t>riporterà</a:t>
            </a:r>
            <a:r>
              <a:rPr lang="en-US"/>
              <a:t> </a:t>
            </a:r>
            <a:r>
              <a:rPr lang="en-US" err="1"/>
              <a:t>automaticamente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schermata</a:t>
            </a:r>
            <a:r>
              <a:rPr lang="en-US"/>
              <a:t> </a:t>
            </a:r>
            <a:r>
              <a:rPr lang="en-US" err="1"/>
              <a:t>principale</a:t>
            </a:r>
            <a:r>
              <a:rPr lang="en-US"/>
              <a:t>. 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 err="1"/>
              <a:t>Mantieni</a:t>
            </a:r>
            <a:r>
              <a:rPr lang="en-US"/>
              <a:t> la </a:t>
            </a:r>
            <a:r>
              <a:rPr lang="en-US" err="1"/>
              <a:t>connessione</a:t>
            </a:r>
            <a:r>
              <a:rPr lang="en-US"/>
              <a:t> </a:t>
            </a:r>
            <a:r>
              <a:rPr lang="en-US" err="1"/>
              <a:t>attiva</a:t>
            </a:r>
            <a:r>
              <a:rPr lang="en-US"/>
              <a:t> per </a:t>
            </a:r>
            <a:r>
              <a:rPr lang="en-US" err="1"/>
              <a:t>proseguire</a:t>
            </a:r>
            <a:r>
              <a:rPr lang="en-US"/>
              <a:t> con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lavori</a:t>
            </a:r>
            <a:r>
              <a:rPr lang="en-US"/>
              <a:t> </a:t>
            </a:r>
            <a:r>
              <a:rPr lang="en-US" err="1"/>
              <a:t>dell’assemblea</a:t>
            </a:r>
            <a:r>
              <a:rPr lang="en-US"/>
              <a:t>.</a:t>
            </a:r>
            <a:endParaRPr lang="it-IT"/>
          </a:p>
          <a:p>
            <a:endParaRPr lang="en-US"/>
          </a:p>
          <a:p>
            <a:endParaRPr lang="en-US" i="1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82A7664-B705-3CA7-3418-223AFA4F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641" y="4320863"/>
            <a:ext cx="11901488" cy="2832100"/>
          </a:xfrm>
          <a:prstGeom prst="rect">
            <a:avLst/>
          </a:prstGeom>
        </p:spPr>
      </p:pic>
      <p:pic>
        <p:nvPicPr>
          <p:cNvPr id="10" name="Picture 4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874F4524-82D2-7E23-9365-906D8ADA6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07" y="2148547"/>
            <a:ext cx="16139404" cy="9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29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33E8217D9D224392D16130CD0C26C0" ma:contentTypeVersion="18" ma:contentTypeDescription="Creare un nuovo documento." ma:contentTypeScope="" ma:versionID="d6e8affb7de27b97e29868178fc804c5">
  <xsd:schema xmlns:xsd="http://www.w3.org/2001/XMLSchema" xmlns:xs="http://www.w3.org/2001/XMLSchema" xmlns:p="http://schemas.microsoft.com/office/2006/metadata/properties" xmlns:ns2="5f79eabc-2707-4083-b50e-08cb8a10c131" xmlns:ns3="07e8e6a0-de1b-4f42-8e7c-f08932d818fe" targetNamespace="http://schemas.microsoft.com/office/2006/metadata/properties" ma:root="true" ma:fieldsID="3780f5028386677224194b480b847de7" ns2:_="" ns3:_="">
    <xsd:import namespace="5f79eabc-2707-4083-b50e-08cb8a10c131"/>
    <xsd:import namespace="07e8e6a0-de1b-4f42-8e7c-f08932d818fe"/>
    <xsd:element name="properties">
      <xsd:complexType>
        <xsd:sequence>
          <xsd:element name="documentManagement">
            <xsd:complexType>
              <xsd:all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9eabc-2707-4083-b50e-08cb8a10c131" elementFormDefault="qualified">
    <xsd:import namespace="http://schemas.microsoft.com/office/2006/documentManagement/types"/>
    <xsd:import namespace="http://schemas.microsoft.com/office/infopath/2007/PartnerControls"/>
    <xsd:element name="Gruppi_x0020_di_x0020_destinatari" ma:index="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0" nillable="true" ma:displayName="ID gruppi di destinatari" ma:list="{48cc1101-d23f-4735-9886-5dc6414546f6}" ma:internalName="_ModernAudienceAadObjectIds" ma:readOnly="true" ma:showField="_AadObjectIdForUser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Gruppi_x0020_di_x0020_destinatari xmlns="5f79eabc-2707-4083-b50e-08cb8a10c131" xsi:nil="true"/>
    <_ModernAudienceTargetUserField xmlns="5f79eabc-2707-4083-b50e-08cb8a10c131">
      <UserInfo>
        <DisplayName/>
        <AccountId xsi:nil="true"/>
        <AccountType/>
      </UserInfo>
    </_ModernAudienceTargetUserField>
    <lcf76f155ced4ddcb4097134ff3c332f xmlns="5f79eabc-2707-4083-b50e-08cb8a10c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8B8B40-AB62-4A07-BA07-65045B4BD7BE}">
  <ds:schemaRefs>
    <ds:schemaRef ds:uri="07e8e6a0-de1b-4f42-8e7c-f08932d818fe"/>
    <ds:schemaRef ds:uri="5f79eabc-2707-4083-b50e-08cb8a10c1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2024-03-19T08:56:09Z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0x010100EC33E8217D9D224392D16130CD0C26C0</vt:lpwstr>
  </property>
  <property fmtid="{D5CDD505-2E9C-101B-9397-08002B2CF9AE}" pid="3" name="MediaServiceImageTags">
    <vt:lpwstr/>
  </property>
</Properties>
</file>