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301" r:id="rId15"/>
    <p:sldId id="305" r:id="rId16"/>
    <p:sldId id="303" r:id="rId17"/>
    <p:sldId id="304" r:id="rId18"/>
    <p:sldId id="298" r:id="rId19"/>
    <p:sldId id="302" r:id="rId20"/>
    <p:sldId id="28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1pPr>
    <a:lvl2pPr marL="0" marR="0" indent="457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2pPr>
    <a:lvl3pPr marL="0" marR="0" indent="914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3pPr>
    <a:lvl4pPr marL="0" marR="0" indent="1371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4pPr>
    <a:lvl5pPr marL="0" marR="0" indent="18288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5pPr>
    <a:lvl6pPr marL="0" marR="0" indent="22860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6pPr>
    <a:lvl7pPr marL="0" marR="0" indent="27432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7pPr>
    <a:lvl8pPr marL="0" marR="0" indent="32004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8pPr>
    <a:lvl9pPr marL="0" marR="0" indent="3657600" algn="l" defTabSz="2438339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0" b="0" i="0" u="none" strike="noStrike" cap="none" spc="-180" normalizeH="0" baseline="0">
        <a:ln>
          <a:noFill/>
        </a:ln>
        <a:solidFill>
          <a:srgbClr val="473E31"/>
        </a:solidFill>
        <a:effectLst/>
        <a:uFillTx/>
        <a:latin typeface="+mn-lt"/>
        <a:ea typeface="+mn-ea"/>
        <a:cs typeface="+mn-cs"/>
        <a:sym typeface="Aspekta 60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12E4F-5FF2-F2D1-3323-297F7D7C457E}" v="10" dt="2024-04-08T10:07:23.29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8" name="Shape 5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tel:+028051131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hyperlink" Target="mailto:contact@idtech.it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presentazione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175050" y="33030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Nome del documento…"/>
          <p:cNvSpPr txBox="1">
            <a:spLocks noGrp="1"/>
          </p:cNvSpPr>
          <p:nvPr>
            <p:ph type="body" sz="half" idx="21"/>
          </p:nvPr>
        </p:nvSpPr>
        <p:spPr>
          <a:xfrm>
            <a:off x="701484" y="384492"/>
            <a:ext cx="16193390" cy="4394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Nome del documento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Cliente</a:t>
            </a:r>
          </a:p>
        </p:txBody>
      </p:sp>
      <p:sp>
        <p:nvSpPr>
          <p:cNvPr id="13" name="Data 00/00/0000"/>
          <p:cNvSpPr txBox="1">
            <a:spLocks noGrp="1"/>
          </p:cNvSpPr>
          <p:nvPr>
            <p:ph type="body" sz="quarter" idx="22"/>
          </p:nvPr>
        </p:nvSpPr>
        <p:spPr>
          <a:xfrm>
            <a:off x="752284" y="12458700"/>
            <a:ext cx="2668169" cy="482601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>
              <a:buSz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 Data 00/00/0000</a:t>
            </a:r>
          </a:p>
        </p:txBody>
      </p:sp>
      <p:pic>
        <p:nvPicPr>
          <p:cNvPr id="14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2123" y="14666768"/>
            <a:ext cx="4118653" cy="12941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2495" y="118393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94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5" name="Titolo del soggetto…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0479665" cy="194653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96" name="Nome della caratteristica…"/>
          <p:cNvSpPr txBox="1">
            <a:spLocks noGrp="1"/>
          </p:cNvSpPr>
          <p:nvPr>
            <p:ph type="body" sz="quarter" idx="23"/>
          </p:nvPr>
        </p:nvSpPr>
        <p:spPr>
          <a:xfrm>
            <a:off x="777984" y="3314911"/>
            <a:ext cx="10481828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/>
            </a:pPr>
            <a:r>
              <a:t>Nome della caratteristica</a:t>
            </a:r>
          </a:p>
        </p:txBody>
      </p:sp>
      <p:pic>
        <p:nvPicPr>
          <p:cNvPr id="9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1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96" y="12250405"/>
            <a:ext cx="708790" cy="708453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661246" y="-4016269"/>
            <a:ext cx="25706295" cy="205650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Titolo del soggetto nella foto"/>
          <p:cNvSpPr txBox="1">
            <a:spLocks noGrp="1"/>
          </p:cNvSpPr>
          <p:nvPr>
            <p:ph type="body" sz="quarter" idx="22"/>
          </p:nvPr>
        </p:nvSpPr>
        <p:spPr>
          <a:xfrm>
            <a:off x="779065" y="804068"/>
            <a:ext cx="16601462" cy="12246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 soggetto nella foto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15" name="Questo è un titolo che cattura l’attenzione."/>
          <p:cNvSpPr txBox="1">
            <a:spLocks noGrp="1"/>
          </p:cNvSpPr>
          <p:nvPr>
            <p:ph type="body" sz="quarter" idx="21"/>
          </p:nvPr>
        </p:nvSpPr>
        <p:spPr>
          <a:xfrm>
            <a:off x="3987758" y="5312092"/>
            <a:ext cx="16408484" cy="3091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 che cattura l’attenzione.</a:t>
            </a:r>
          </a:p>
        </p:txBody>
      </p:sp>
      <p:pic>
        <p:nvPicPr>
          <p:cNvPr id="1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24" name="Questo è un paragrafo da utilizzare per le  intestazioni o le presentazioni di un argomento. Questo è un paragrafo da utilizzare per le  intestazioni o le presentazioni di un argomento. Questo è un paragrafo da utilizzare per le  intestazioni o le presen"/>
          <p:cNvSpPr txBox="1">
            <a:spLocks noGrp="1"/>
          </p:cNvSpPr>
          <p:nvPr>
            <p:ph type="body" idx="21"/>
          </p:nvPr>
        </p:nvSpPr>
        <p:spPr>
          <a:xfrm>
            <a:off x="752284" y="455612"/>
            <a:ext cx="22017718" cy="70643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7600" spc="-152">
                <a:solidFill>
                  <a:srgbClr val="473E31"/>
                </a:solidFill>
                <a:latin typeface="Aspekta 550"/>
                <a:ea typeface="Aspekta 550"/>
                <a:cs typeface="Aspekta 550"/>
                <a:sym typeface="Aspekta 550"/>
              </a:defRPr>
            </a:lvl1pPr>
          </a:lstStyle>
          <a:p>
            <a:r>
              <a:t>Questo è un paragrafo da utilizzare per le  intestazioni o le presentazioni di un argomento. Questo è un paragrafo da utilizzare per le  intestazioni o le presentazioni di un argomento. Questo è un paragrafo da utilizzare per le  intestazioni o le presentazioni di un argomento. </a:t>
            </a:r>
          </a:p>
        </p:txBody>
      </p:sp>
      <p:pic>
        <p:nvPicPr>
          <p:cNvPr id="1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33" name="Obiettivi"/>
          <p:cNvSpPr txBox="1">
            <a:spLocks noGrp="1"/>
          </p:cNvSpPr>
          <p:nvPr>
            <p:ph type="body" sz="quarter" idx="21"/>
          </p:nvPr>
        </p:nvSpPr>
        <p:spPr>
          <a:xfrm>
            <a:off x="3786356" y="5158580"/>
            <a:ext cx="16309836" cy="9099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8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Obiettivi</a:t>
            </a:r>
          </a:p>
        </p:txBody>
      </p:sp>
      <p:sp>
        <p:nvSpPr>
          <p:cNvPr id="134" name="Nome obiettivo…"/>
          <p:cNvSpPr txBox="1">
            <a:spLocks noGrp="1"/>
          </p:cNvSpPr>
          <p:nvPr>
            <p:ph type="body" sz="quarter" idx="22"/>
          </p:nvPr>
        </p:nvSpPr>
        <p:spPr>
          <a:xfrm>
            <a:off x="3776940" y="6381553"/>
            <a:ext cx="1683012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  <a:defRPr sz="3000">
                <a:solidFill>
                  <a:srgbClr val="5E5E5E"/>
                </a:solidFill>
              </a:defRPr>
            </a:pPr>
            <a:r>
              <a:t>Nome obiettivo</a:t>
            </a:r>
          </a:p>
        </p:txBody>
      </p:sp>
      <p:pic>
        <p:nvPicPr>
          <p:cNvPr id="1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143" name="Clienti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Clienti</a:t>
            </a:r>
          </a:p>
        </p:txBody>
      </p:sp>
      <p:sp>
        <p:nvSpPr>
          <p:cNvPr id="144" name="Immagine"/>
          <p:cNvSpPr>
            <a:spLocks noGrp="1"/>
          </p:cNvSpPr>
          <p:nvPr>
            <p:ph type="pic" sz="quarter" idx="22"/>
          </p:nvPr>
        </p:nvSpPr>
        <p:spPr>
          <a:xfrm>
            <a:off x="20097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Immagine"/>
          <p:cNvSpPr>
            <a:spLocks noGrp="1"/>
          </p:cNvSpPr>
          <p:nvPr>
            <p:ph type="pic" sz="quarter" idx="23"/>
          </p:nvPr>
        </p:nvSpPr>
        <p:spPr>
          <a:xfrm>
            <a:off x="62769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Immagine"/>
          <p:cNvSpPr>
            <a:spLocks noGrp="1"/>
          </p:cNvSpPr>
          <p:nvPr>
            <p:ph type="pic" sz="quarter" idx="24"/>
          </p:nvPr>
        </p:nvSpPr>
        <p:spPr>
          <a:xfrm>
            <a:off x="105441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Immagine"/>
          <p:cNvSpPr>
            <a:spLocks noGrp="1"/>
          </p:cNvSpPr>
          <p:nvPr>
            <p:ph type="pic" sz="quarter" idx="25"/>
          </p:nvPr>
        </p:nvSpPr>
        <p:spPr>
          <a:xfrm>
            <a:off x="148113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Immagine"/>
          <p:cNvSpPr>
            <a:spLocks noGrp="1"/>
          </p:cNvSpPr>
          <p:nvPr>
            <p:ph type="pic" sz="quarter" idx="26"/>
          </p:nvPr>
        </p:nvSpPr>
        <p:spPr>
          <a:xfrm>
            <a:off x="19078575" y="25281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Immagine"/>
          <p:cNvSpPr>
            <a:spLocks noGrp="1"/>
          </p:cNvSpPr>
          <p:nvPr>
            <p:ph type="pic" sz="quarter" idx="27"/>
          </p:nvPr>
        </p:nvSpPr>
        <p:spPr>
          <a:xfrm>
            <a:off x="20097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0" name="Immagine"/>
          <p:cNvSpPr>
            <a:spLocks noGrp="1"/>
          </p:cNvSpPr>
          <p:nvPr>
            <p:ph type="pic" sz="quarter" idx="28"/>
          </p:nvPr>
        </p:nvSpPr>
        <p:spPr>
          <a:xfrm>
            <a:off x="62769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1" name="Immagine"/>
          <p:cNvSpPr>
            <a:spLocks noGrp="1"/>
          </p:cNvSpPr>
          <p:nvPr>
            <p:ph type="pic" sz="quarter" idx="29"/>
          </p:nvPr>
        </p:nvSpPr>
        <p:spPr>
          <a:xfrm>
            <a:off x="105441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2" name="Immagine"/>
          <p:cNvSpPr>
            <a:spLocks noGrp="1"/>
          </p:cNvSpPr>
          <p:nvPr>
            <p:ph type="pic" sz="quarter" idx="30"/>
          </p:nvPr>
        </p:nvSpPr>
        <p:spPr>
          <a:xfrm>
            <a:off x="148113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3" name="Immagine"/>
          <p:cNvSpPr>
            <a:spLocks noGrp="1"/>
          </p:cNvSpPr>
          <p:nvPr>
            <p:ph type="pic" sz="quarter" idx="31"/>
          </p:nvPr>
        </p:nvSpPr>
        <p:spPr>
          <a:xfrm>
            <a:off x="19078575" y="43569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4" name="Immagine"/>
          <p:cNvSpPr>
            <a:spLocks noGrp="1"/>
          </p:cNvSpPr>
          <p:nvPr>
            <p:ph type="pic" sz="quarter" idx="32"/>
          </p:nvPr>
        </p:nvSpPr>
        <p:spPr>
          <a:xfrm>
            <a:off x="20097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Immagine"/>
          <p:cNvSpPr>
            <a:spLocks noGrp="1"/>
          </p:cNvSpPr>
          <p:nvPr>
            <p:ph type="pic" sz="quarter" idx="33"/>
          </p:nvPr>
        </p:nvSpPr>
        <p:spPr>
          <a:xfrm>
            <a:off x="62769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6" name="Immagine"/>
          <p:cNvSpPr>
            <a:spLocks noGrp="1"/>
          </p:cNvSpPr>
          <p:nvPr>
            <p:ph type="pic" sz="quarter" idx="34"/>
          </p:nvPr>
        </p:nvSpPr>
        <p:spPr>
          <a:xfrm>
            <a:off x="105441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7" name="Immagine"/>
          <p:cNvSpPr>
            <a:spLocks noGrp="1"/>
          </p:cNvSpPr>
          <p:nvPr>
            <p:ph type="pic" sz="quarter" idx="35"/>
          </p:nvPr>
        </p:nvSpPr>
        <p:spPr>
          <a:xfrm>
            <a:off x="148113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8" name="Immagine"/>
          <p:cNvSpPr>
            <a:spLocks noGrp="1"/>
          </p:cNvSpPr>
          <p:nvPr>
            <p:ph type="pic" sz="quarter" idx="36"/>
          </p:nvPr>
        </p:nvSpPr>
        <p:spPr>
          <a:xfrm>
            <a:off x="19078575" y="61857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9" name="Immagine"/>
          <p:cNvSpPr>
            <a:spLocks noGrp="1"/>
          </p:cNvSpPr>
          <p:nvPr>
            <p:ph type="pic" sz="quarter" idx="37"/>
          </p:nvPr>
        </p:nvSpPr>
        <p:spPr>
          <a:xfrm>
            <a:off x="20097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Immagine"/>
          <p:cNvSpPr>
            <a:spLocks noGrp="1"/>
          </p:cNvSpPr>
          <p:nvPr>
            <p:ph type="pic" sz="quarter" idx="38"/>
          </p:nvPr>
        </p:nvSpPr>
        <p:spPr>
          <a:xfrm>
            <a:off x="62769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1" name="Immagine"/>
          <p:cNvSpPr>
            <a:spLocks noGrp="1"/>
          </p:cNvSpPr>
          <p:nvPr>
            <p:ph type="pic" sz="quarter" idx="39"/>
          </p:nvPr>
        </p:nvSpPr>
        <p:spPr>
          <a:xfrm>
            <a:off x="105441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Immagine"/>
          <p:cNvSpPr>
            <a:spLocks noGrp="1"/>
          </p:cNvSpPr>
          <p:nvPr>
            <p:ph type="pic" sz="quarter" idx="40"/>
          </p:nvPr>
        </p:nvSpPr>
        <p:spPr>
          <a:xfrm>
            <a:off x="148113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Immagine"/>
          <p:cNvSpPr>
            <a:spLocks noGrp="1"/>
          </p:cNvSpPr>
          <p:nvPr>
            <p:ph type="pic" sz="quarter" idx="41"/>
          </p:nvPr>
        </p:nvSpPr>
        <p:spPr>
          <a:xfrm>
            <a:off x="19078575" y="80145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Immagine"/>
          <p:cNvSpPr>
            <a:spLocks noGrp="1"/>
          </p:cNvSpPr>
          <p:nvPr>
            <p:ph type="pic" sz="quarter" idx="42"/>
          </p:nvPr>
        </p:nvSpPr>
        <p:spPr>
          <a:xfrm>
            <a:off x="20097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5" name="Immagine"/>
          <p:cNvSpPr>
            <a:spLocks noGrp="1"/>
          </p:cNvSpPr>
          <p:nvPr>
            <p:ph type="pic" sz="quarter" idx="43"/>
          </p:nvPr>
        </p:nvSpPr>
        <p:spPr>
          <a:xfrm>
            <a:off x="62769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6" name="Immagine"/>
          <p:cNvSpPr>
            <a:spLocks noGrp="1"/>
          </p:cNvSpPr>
          <p:nvPr>
            <p:ph type="pic" sz="quarter" idx="44"/>
          </p:nvPr>
        </p:nvSpPr>
        <p:spPr>
          <a:xfrm>
            <a:off x="105441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Immagine"/>
          <p:cNvSpPr>
            <a:spLocks noGrp="1"/>
          </p:cNvSpPr>
          <p:nvPr>
            <p:ph type="pic" sz="quarter" idx="45"/>
          </p:nvPr>
        </p:nvSpPr>
        <p:spPr>
          <a:xfrm>
            <a:off x="148113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8" name="Immagine"/>
          <p:cNvSpPr>
            <a:spLocks noGrp="1"/>
          </p:cNvSpPr>
          <p:nvPr>
            <p:ph type="pic" sz="quarter" idx="46"/>
          </p:nvPr>
        </p:nvSpPr>
        <p:spPr>
          <a:xfrm>
            <a:off x="19078575" y="9843317"/>
            <a:ext cx="3295497" cy="1344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69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5046073" y="-7373224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ngraziamenti e contatti 2">
    <p:bg>
      <p:bgPr>
        <a:solidFill>
          <a:srgbClr val="5407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magine" descr="Immagine"/>
          <p:cNvPicPr>
            <a:picLocks noChangeAspect="1"/>
          </p:cNvPicPr>
          <p:nvPr/>
        </p:nvPicPr>
        <p:blipFill>
          <a:blip r:embed="rId2">
            <a:alphaModFix amt="19800"/>
          </a:blip>
          <a:stretch>
            <a:fillRect/>
          </a:stretch>
        </p:blipFill>
        <p:spPr>
          <a:xfrm>
            <a:off x="-3212722" y="847899"/>
            <a:ext cx="32258100" cy="322427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Viale Monte Nero 17, Milano +02 80511 31 contact@eligovote.com…"/>
          <p:cNvSpPr txBox="1">
            <a:spLocks noGrp="1"/>
          </p:cNvSpPr>
          <p:nvPr>
            <p:ph type="body" sz="quarter" idx="21"/>
          </p:nvPr>
        </p:nvSpPr>
        <p:spPr>
          <a:xfrm>
            <a:off x="728520" y="10673395"/>
            <a:ext cx="7953640" cy="245681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Viale Monte Nero 17, Milano</a:t>
            </a:r>
            <a:br/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+02 80511 31</a:t>
            </a:r>
            <a:br>
              <a:rPr u="sng"/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4"/>
              </a:rPr>
              <a:t>contact@eligovote.com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t>Copyright © 2024 ELIGO | ID Technology S.r.l. </a:t>
            </a:r>
            <a:br/>
            <a:r>
              <a:t>P.IVA: 11240660156</a:t>
            </a:r>
          </a:p>
        </p:txBody>
      </p:sp>
      <p:pic>
        <p:nvPicPr>
          <p:cNvPr id="188" name="Immagine" descr="Immagin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95" y="9083462"/>
            <a:ext cx="3578282" cy="1124354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Nome Cognome Job title +39 0123456789 nome@mail.com"/>
          <p:cNvSpPr txBox="1">
            <a:spLocks noGrp="1"/>
          </p:cNvSpPr>
          <p:nvPr>
            <p:ph type="body" sz="quarter" idx="22"/>
          </p:nvPr>
        </p:nvSpPr>
        <p:spPr>
          <a:xfrm>
            <a:off x="7536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0" name="Nome Cognome Job title +39 0123456789 nome@mail.com"/>
          <p:cNvSpPr txBox="1">
            <a:spLocks noGrp="1"/>
          </p:cNvSpPr>
          <p:nvPr>
            <p:ph type="body" sz="quarter" idx="23"/>
          </p:nvPr>
        </p:nvSpPr>
        <p:spPr>
          <a:xfrm>
            <a:off x="47160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1" name="Nome Cognome Job title +39 0123456789 nome@mail.com"/>
          <p:cNvSpPr txBox="1">
            <a:spLocks noGrp="1"/>
          </p:cNvSpPr>
          <p:nvPr>
            <p:ph type="body" sz="quarter" idx="24"/>
          </p:nvPr>
        </p:nvSpPr>
        <p:spPr>
          <a:xfrm>
            <a:off x="86784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2" name="Nome Cognome Job title +39 0123456789 nome@mail.com"/>
          <p:cNvSpPr txBox="1">
            <a:spLocks noGrp="1"/>
          </p:cNvSpPr>
          <p:nvPr>
            <p:ph type="body" sz="quarter" idx="25"/>
          </p:nvPr>
        </p:nvSpPr>
        <p:spPr>
          <a:xfrm>
            <a:off x="12640865" y="778668"/>
            <a:ext cx="3333057" cy="27447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400">
                <a:solidFill>
                  <a:srgbClr val="FFFFFF"/>
                </a:solidFill>
              </a:defRPr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  <a:b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</a:br>
            <a:r>
              <a:rPr u="sng">
                <a:latin typeface="Roboto"/>
                <a:ea typeface="Roboto"/>
                <a:cs typeface="Roboto"/>
                <a:sym typeface="Roboto"/>
                <a:hlinkClick r:id="rId3"/>
              </a:rPr>
              <a:t>+39 0123456789</a:t>
            </a:r>
            <a:br/>
            <a:r>
              <a:t>nome@mail.com</a:t>
            </a:r>
          </a:p>
        </p:txBody>
      </p:sp>
      <p:sp>
        <p:nvSpPr>
          <p:cNvPr id="19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01" name="Risorsa 2@2x-100.jpg"/>
          <p:cNvSpPr>
            <a:spLocks noGrp="1"/>
          </p:cNvSpPr>
          <p:nvPr>
            <p:ph type="pic" sz="quarter" idx="21"/>
          </p:nvPr>
        </p:nvSpPr>
        <p:spPr>
          <a:xfrm>
            <a:off x="13763947" y="2113039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2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1734296" y="384510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3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1212358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4" name="Risorsa 4@2x.png"/>
          <p:cNvSpPr>
            <a:spLocks noGrp="1"/>
          </p:cNvSpPr>
          <p:nvPr>
            <p:ph type="pic" sz="quarter" idx="24"/>
          </p:nvPr>
        </p:nvSpPr>
        <p:spPr>
          <a:xfrm>
            <a:off x="19786761" y="2113039"/>
            <a:ext cx="1666108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7794430" y="3845109"/>
            <a:ext cx="5650771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6" name="Risorsa 3@2x.png"/>
          <p:cNvSpPr>
            <a:spLocks noGrp="1"/>
          </p:cNvSpPr>
          <p:nvPr>
            <p:ph type="pic" sz="quarter" idx="26"/>
          </p:nvPr>
        </p:nvSpPr>
        <p:spPr>
          <a:xfrm>
            <a:off x="137501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1720480" y="9224349"/>
            <a:ext cx="570603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08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1209160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09" name="Risorsa 5@2x.png"/>
          <p:cNvSpPr>
            <a:spLocks noGrp="1"/>
          </p:cNvSpPr>
          <p:nvPr>
            <p:ph type="pic" sz="quarter" idx="29"/>
          </p:nvPr>
        </p:nvSpPr>
        <p:spPr>
          <a:xfrm>
            <a:off x="19782631" y="7492279"/>
            <a:ext cx="1646734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0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7784681" y="9224349"/>
            <a:ext cx="564263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11" name="Linea"/>
          <p:cNvSpPr/>
          <p:nvPr/>
        </p:nvSpPr>
        <p:spPr>
          <a:xfrm flipH="1" flipV="1">
            <a:off x="17584092" y="1797396"/>
            <a:ext cx="38945" cy="10121207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2" name="Linea"/>
          <p:cNvSpPr/>
          <p:nvPr/>
        </p:nvSpPr>
        <p:spPr>
          <a:xfrm>
            <a:off x="11580497" y="6858000"/>
            <a:ext cx="12046136" cy="0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13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156031" y="4644821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4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8124059" y="10024061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15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16925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16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21669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17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52052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1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3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26" name="Risorsa 17@2x.png"/>
          <p:cNvSpPr>
            <a:spLocks noGrp="1"/>
          </p:cNvSpPr>
          <p:nvPr>
            <p:ph type="pic" sz="quarter" idx="21"/>
          </p:nvPr>
        </p:nvSpPr>
        <p:spPr>
          <a:xfrm>
            <a:off x="772328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772328" y="8903124"/>
            <a:ext cx="492746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28" name="Breve descrizione della caratteristica, breve descrizione della caratteristica."/>
          <p:cNvSpPr txBox="1">
            <a:spLocks noGrp="1"/>
          </p:cNvSpPr>
          <p:nvPr>
            <p:ph type="body" sz="quarter" idx="23"/>
          </p:nvPr>
        </p:nvSpPr>
        <p:spPr>
          <a:xfrm>
            <a:off x="772328" y="9702836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29" name="Risorsa 21@2x.png"/>
          <p:cNvSpPr>
            <a:spLocks noGrp="1"/>
          </p:cNvSpPr>
          <p:nvPr>
            <p:ph type="pic" sz="quarter" idx="24"/>
          </p:nvPr>
        </p:nvSpPr>
        <p:spPr>
          <a:xfrm>
            <a:off x="18692043" y="7202893"/>
            <a:ext cx="1646735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0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8692043" y="8934963"/>
            <a:ext cx="4874064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1" name="Risorsa 20@2x.png"/>
          <p:cNvSpPr>
            <a:spLocks noGrp="1"/>
          </p:cNvSpPr>
          <p:nvPr>
            <p:ph type="pic" sz="quarter" idx="26"/>
          </p:nvPr>
        </p:nvSpPr>
        <p:spPr>
          <a:xfrm>
            <a:off x="6701844" y="7167345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2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6701844" y="8903124"/>
            <a:ext cx="4952389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3" name="Breve descrizione della caratteristica, breve descrizione della caratteristica."/>
          <p:cNvSpPr txBox="1">
            <a:spLocks noGrp="1"/>
          </p:cNvSpPr>
          <p:nvPr>
            <p:ph type="body" sz="quarter" idx="28"/>
          </p:nvPr>
        </p:nvSpPr>
        <p:spPr>
          <a:xfrm>
            <a:off x="6701844" y="9702836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4" name="Risorsa 22@2x.png"/>
          <p:cNvSpPr>
            <a:spLocks noGrp="1"/>
          </p:cNvSpPr>
          <p:nvPr>
            <p:ph type="pic" sz="quarter" idx="29"/>
          </p:nvPr>
        </p:nvSpPr>
        <p:spPr>
          <a:xfrm>
            <a:off x="12714668" y="7139215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35" name="Caratteristica"/>
          <p:cNvSpPr txBox="1">
            <a:spLocks noGrp="1"/>
          </p:cNvSpPr>
          <p:nvPr>
            <p:ph type="body" sz="quarter" idx="30"/>
          </p:nvPr>
        </p:nvSpPr>
        <p:spPr>
          <a:xfrm>
            <a:off x="12718376" y="8871285"/>
            <a:ext cx="4814743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36" name="Breve descrizione della caratteristica, breve descrizione della caratteristica."/>
          <p:cNvSpPr txBox="1">
            <a:spLocks noGrp="1"/>
          </p:cNvSpPr>
          <p:nvPr>
            <p:ph type="body" sz="quarter" idx="31"/>
          </p:nvPr>
        </p:nvSpPr>
        <p:spPr>
          <a:xfrm>
            <a:off x="18692043" y="9734675"/>
            <a:ext cx="4927467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7" name="Breve descrizione della caratteristica, breve descrizione della caratteristica."/>
          <p:cNvSpPr txBox="1">
            <a:spLocks noGrp="1"/>
          </p:cNvSpPr>
          <p:nvPr>
            <p:ph type="body" sz="quarter" idx="32"/>
          </p:nvPr>
        </p:nvSpPr>
        <p:spPr>
          <a:xfrm>
            <a:off x="12718376" y="9670997"/>
            <a:ext cx="4963780" cy="149415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38" name="Intestazione"/>
          <p:cNvSpPr txBox="1">
            <a:spLocks noGrp="1"/>
          </p:cNvSpPr>
          <p:nvPr>
            <p:ph type="body" sz="quarter" idx="33"/>
          </p:nvPr>
        </p:nvSpPr>
        <p:spPr>
          <a:xfrm>
            <a:off x="771453" y="778135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39" name="Questo è un titolo, questo è un titolo."/>
          <p:cNvSpPr txBox="1">
            <a:spLocks noGrp="1"/>
          </p:cNvSpPr>
          <p:nvPr>
            <p:ph type="body" sz="quarter" idx="34"/>
          </p:nvPr>
        </p:nvSpPr>
        <p:spPr>
          <a:xfrm>
            <a:off x="771453" y="1252570"/>
            <a:ext cx="10690703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4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5"/>
          </p:nvPr>
        </p:nvSpPr>
        <p:spPr>
          <a:xfrm>
            <a:off x="744672" y="4290804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4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di pausa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olo sezione"/>
          <p:cNvSpPr txBox="1">
            <a:spLocks noGrp="1"/>
          </p:cNvSpPr>
          <p:nvPr>
            <p:ph type="body" idx="21"/>
          </p:nvPr>
        </p:nvSpPr>
        <p:spPr>
          <a:xfrm>
            <a:off x="739734" y="6636345"/>
            <a:ext cx="22904532" cy="704731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0000" spc="-4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pic>
        <p:nvPicPr>
          <p:cNvPr id="24" name="Immagine" descr="Immagine"/>
          <p:cNvPicPr>
            <a:picLocks noChangeAspect="1"/>
          </p:cNvPicPr>
          <p:nvPr/>
        </p:nvPicPr>
        <p:blipFill>
          <a:blip r:embed="rId2">
            <a:alphaModFix amt="39722"/>
          </a:blip>
          <a:stretch>
            <a:fillRect/>
          </a:stretch>
        </p:blipFill>
        <p:spPr>
          <a:xfrm>
            <a:off x="6088927" y="-11528340"/>
            <a:ext cx="43397346" cy="4337668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49" name="Titolo della slide"/>
          <p:cNvSpPr txBox="1">
            <a:spLocks noGrp="1"/>
          </p:cNvSpPr>
          <p:nvPr>
            <p:ph type="body" sz="quarter" idx="21"/>
          </p:nvPr>
        </p:nvSpPr>
        <p:spPr>
          <a:xfrm>
            <a:off x="779065" y="769213"/>
            <a:ext cx="19197223" cy="1364257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della slide</a:t>
            </a:r>
          </a:p>
        </p:txBody>
      </p:sp>
      <p:sp>
        <p:nvSpPr>
          <p:cNvPr id="250" name="Risorsa 11@2x.png"/>
          <p:cNvSpPr>
            <a:spLocks noGrp="1"/>
          </p:cNvSpPr>
          <p:nvPr>
            <p:ph type="pic" sz="quarter" idx="22"/>
          </p:nvPr>
        </p:nvSpPr>
        <p:spPr>
          <a:xfrm>
            <a:off x="779722" y="2778922"/>
            <a:ext cx="1654152" cy="16467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1" name="Caratteristica"/>
          <p:cNvSpPr txBox="1">
            <a:spLocks noGrp="1"/>
          </p:cNvSpPr>
          <p:nvPr>
            <p:ph type="body" sz="quarter" idx="23"/>
          </p:nvPr>
        </p:nvSpPr>
        <p:spPr>
          <a:xfrm>
            <a:off x="769540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2" name="Breve descrizione della caratteristica,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777684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3" name="Risorsa 10@2x.png"/>
          <p:cNvSpPr>
            <a:spLocks noGrp="1"/>
          </p:cNvSpPr>
          <p:nvPr>
            <p:ph type="pic" sz="quarter" idx="25"/>
          </p:nvPr>
        </p:nvSpPr>
        <p:spPr>
          <a:xfrm>
            <a:off x="9121392" y="2775213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4" name="Caratteristica"/>
          <p:cNvSpPr txBox="1">
            <a:spLocks noGrp="1"/>
          </p:cNvSpPr>
          <p:nvPr>
            <p:ph type="body" sz="quarter" idx="26"/>
          </p:nvPr>
        </p:nvSpPr>
        <p:spPr>
          <a:xfrm>
            <a:off x="9107501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5" name="Breve descrizione della caratteristica, breve descrizione della caratteristica."/>
          <p:cNvSpPr txBox="1">
            <a:spLocks noGrp="1"/>
          </p:cNvSpPr>
          <p:nvPr>
            <p:ph type="body" sz="quarter" idx="27"/>
          </p:nvPr>
        </p:nvSpPr>
        <p:spPr>
          <a:xfrm>
            <a:off x="9115645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6" name="Risorsa 13@2x.png"/>
          <p:cNvSpPr>
            <a:spLocks noGrp="1"/>
          </p:cNvSpPr>
          <p:nvPr>
            <p:ph type="pic" sz="quarter" idx="28"/>
          </p:nvPr>
        </p:nvSpPr>
        <p:spPr>
          <a:xfrm>
            <a:off x="17467496" y="2775213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57" name="Caratteristica"/>
          <p:cNvSpPr txBox="1">
            <a:spLocks noGrp="1"/>
          </p:cNvSpPr>
          <p:nvPr>
            <p:ph type="body" sz="quarter" idx="29"/>
          </p:nvPr>
        </p:nvSpPr>
        <p:spPr>
          <a:xfrm>
            <a:off x="17453605" y="4610427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58" name="Breve descrizione della caratteristica, breve descrizione della caratteristica."/>
          <p:cNvSpPr txBox="1">
            <a:spLocks noGrp="1"/>
          </p:cNvSpPr>
          <p:nvPr>
            <p:ph type="body" sz="quarter" idx="30"/>
          </p:nvPr>
        </p:nvSpPr>
        <p:spPr>
          <a:xfrm>
            <a:off x="17461749" y="5300978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59" name="Risorsa 16@2x.png"/>
          <p:cNvSpPr>
            <a:spLocks noGrp="1"/>
          </p:cNvSpPr>
          <p:nvPr>
            <p:ph type="pic" sz="quarter" idx="31"/>
          </p:nvPr>
        </p:nvSpPr>
        <p:spPr>
          <a:xfrm>
            <a:off x="783431" y="7435607"/>
            <a:ext cx="1646734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0" name="Caratteristica"/>
          <p:cNvSpPr txBox="1">
            <a:spLocks noGrp="1"/>
          </p:cNvSpPr>
          <p:nvPr>
            <p:ph type="body" sz="quarter" idx="32"/>
          </p:nvPr>
        </p:nvSpPr>
        <p:spPr>
          <a:xfrm>
            <a:off x="769540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1" name="Breve descrizione della caratteristica, breve descrizione della caratteristica."/>
          <p:cNvSpPr txBox="1">
            <a:spLocks noGrp="1"/>
          </p:cNvSpPr>
          <p:nvPr>
            <p:ph type="body" sz="quarter" idx="33"/>
          </p:nvPr>
        </p:nvSpPr>
        <p:spPr>
          <a:xfrm>
            <a:off x="777684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2" name="Risorsa 12@2x.png"/>
          <p:cNvSpPr>
            <a:spLocks noGrp="1"/>
          </p:cNvSpPr>
          <p:nvPr>
            <p:ph type="pic" sz="quarter" idx="34"/>
          </p:nvPr>
        </p:nvSpPr>
        <p:spPr>
          <a:xfrm>
            <a:off x="9121392" y="7439316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3" name="Caratteristica"/>
          <p:cNvSpPr txBox="1">
            <a:spLocks noGrp="1"/>
          </p:cNvSpPr>
          <p:nvPr>
            <p:ph type="body" sz="quarter" idx="35"/>
          </p:nvPr>
        </p:nvSpPr>
        <p:spPr>
          <a:xfrm>
            <a:off x="9107501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4" name="Breve descrizione della caratteristica, breve descrizione della caratteristica."/>
          <p:cNvSpPr txBox="1">
            <a:spLocks noGrp="1"/>
          </p:cNvSpPr>
          <p:nvPr>
            <p:ph type="body" sz="quarter" idx="36"/>
          </p:nvPr>
        </p:nvSpPr>
        <p:spPr>
          <a:xfrm>
            <a:off x="9115645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sp>
        <p:nvSpPr>
          <p:cNvPr id="265" name="Risorsa 15@2x.png"/>
          <p:cNvSpPr>
            <a:spLocks noGrp="1"/>
          </p:cNvSpPr>
          <p:nvPr>
            <p:ph type="pic" sz="quarter" idx="37"/>
          </p:nvPr>
        </p:nvSpPr>
        <p:spPr>
          <a:xfrm>
            <a:off x="17463788" y="7439316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66" name="Caratteristica"/>
          <p:cNvSpPr txBox="1">
            <a:spLocks noGrp="1"/>
          </p:cNvSpPr>
          <p:nvPr>
            <p:ph type="body" sz="quarter" idx="38"/>
          </p:nvPr>
        </p:nvSpPr>
        <p:spPr>
          <a:xfrm>
            <a:off x="17453605" y="9270821"/>
            <a:ext cx="340171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  <a:defRPr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67" name="Breve descrizione della caratteristica, breve descrizione della caratteristica."/>
          <p:cNvSpPr txBox="1">
            <a:spLocks noGrp="1"/>
          </p:cNvSpPr>
          <p:nvPr>
            <p:ph type="body" sz="quarter" idx="39"/>
          </p:nvPr>
        </p:nvSpPr>
        <p:spPr>
          <a:xfrm>
            <a:off x="17461749" y="9961373"/>
            <a:ext cx="6160855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caratteristica, breve descrizione della caratteristica.</a:t>
            </a:r>
          </a:p>
        </p:txBody>
      </p:sp>
      <p:pic>
        <p:nvPicPr>
          <p:cNvPr id="268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76" name="Risorsa 1@2x.png"/>
          <p:cNvSpPr>
            <a:spLocks noGrp="1"/>
          </p:cNvSpPr>
          <p:nvPr>
            <p:ph type="pic" sz="quarter" idx="21"/>
          </p:nvPr>
        </p:nvSpPr>
        <p:spPr>
          <a:xfrm>
            <a:off x="14359731" y="9964365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77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3482240" y="11735706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78" name="Linea"/>
          <p:cNvSpPr/>
          <p:nvPr/>
        </p:nvSpPr>
        <p:spPr>
          <a:xfrm flipV="1">
            <a:off x="16930245" y="9676706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79" name="Risorsa 7@2x.png"/>
          <p:cNvSpPr>
            <a:spLocks noGrp="1"/>
          </p:cNvSpPr>
          <p:nvPr>
            <p:ph type="pic" sz="quarter" idx="23"/>
          </p:nvPr>
        </p:nvSpPr>
        <p:spPr>
          <a:xfrm>
            <a:off x="14359731" y="5667448"/>
            <a:ext cx="1646734" cy="166610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0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13482240" y="7438790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1" name="Linea"/>
          <p:cNvSpPr/>
          <p:nvPr/>
        </p:nvSpPr>
        <p:spPr>
          <a:xfrm flipV="1">
            <a:off x="16930245" y="5379789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2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17255838" y="1473150"/>
            <a:ext cx="5315309" cy="217586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3" name="Risorsa 2@2x-100.jpg"/>
          <p:cNvSpPr>
            <a:spLocks noGrp="1"/>
          </p:cNvSpPr>
          <p:nvPr>
            <p:ph type="pic" sz="quarter" idx="26"/>
          </p:nvPr>
        </p:nvSpPr>
        <p:spPr>
          <a:xfrm>
            <a:off x="14359731" y="1380217"/>
            <a:ext cx="1646734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4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3482240" y="314187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285" name="Linea"/>
          <p:cNvSpPr/>
          <p:nvPr/>
        </p:nvSpPr>
        <p:spPr>
          <a:xfrm flipV="1">
            <a:off x="16930245" y="1082872"/>
            <a:ext cx="1" cy="295642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28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17255838" y="5770066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7255838" y="10066983"/>
            <a:ext cx="5315309" cy="2175868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28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28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29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29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con icone 1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99" name="Risorsa 18@2x.png"/>
          <p:cNvSpPr>
            <a:spLocks noGrp="1"/>
          </p:cNvSpPr>
          <p:nvPr>
            <p:ph type="pic" sz="quarter" idx="21"/>
          </p:nvPr>
        </p:nvSpPr>
        <p:spPr>
          <a:xfrm>
            <a:off x="18263804" y="7116723"/>
            <a:ext cx="1654152" cy="16467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8267514" y="8878379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1" name="Risorsa 19@2x.png"/>
          <p:cNvSpPr>
            <a:spLocks noGrp="1"/>
          </p:cNvSpPr>
          <p:nvPr>
            <p:ph type="pic" sz="quarter" idx="23"/>
          </p:nvPr>
        </p:nvSpPr>
        <p:spPr>
          <a:xfrm>
            <a:off x="9521645" y="7102399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2" name="Caratteristica"/>
          <p:cNvSpPr txBox="1">
            <a:spLocks noGrp="1"/>
          </p:cNvSpPr>
          <p:nvPr>
            <p:ph type="body" sz="quarter" idx="24"/>
          </p:nvPr>
        </p:nvSpPr>
        <p:spPr>
          <a:xfrm>
            <a:off x="9521645" y="8867763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3" name="Informazioni utili della caratteristica…"/>
          <p:cNvSpPr txBox="1">
            <a:spLocks noGrp="1"/>
          </p:cNvSpPr>
          <p:nvPr>
            <p:ph type="body" sz="quarter" idx="25"/>
          </p:nvPr>
        </p:nvSpPr>
        <p:spPr>
          <a:xfrm>
            <a:off x="775777" y="950678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4" name="Risorsa 17@2x.png"/>
          <p:cNvSpPr>
            <a:spLocks noGrp="1"/>
          </p:cNvSpPr>
          <p:nvPr>
            <p:ph type="pic" sz="quarter" idx="26"/>
          </p:nvPr>
        </p:nvSpPr>
        <p:spPr>
          <a:xfrm>
            <a:off x="775777" y="7115224"/>
            <a:ext cx="1646735" cy="165415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775777" y="8880588"/>
            <a:ext cx="3401716" cy="5111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06" name="Informazioni utili della caratteristica…"/>
          <p:cNvSpPr txBox="1">
            <a:spLocks noGrp="1"/>
          </p:cNvSpPr>
          <p:nvPr>
            <p:ph type="body" sz="quarter" idx="28"/>
          </p:nvPr>
        </p:nvSpPr>
        <p:spPr>
          <a:xfrm>
            <a:off x="9521645" y="9493959"/>
            <a:ext cx="5315310" cy="217586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7" name="Informazioni utili della caratteristica…"/>
          <p:cNvSpPr txBox="1">
            <a:spLocks noGrp="1"/>
          </p:cNvSpPr>
          <p:nvPr>
            <p:ph type="body" sz="quarter" idx="29"/>
          </p:nvPr>
        </p:nvSpPr>
        <p:spPr>
          <a:xfrm>
            <a:off x="18267514" y="9504574"/>
            <a:ext cx="5315309" cy="21758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  <a:p>
            <a:pPr marL="355599" indent="-355599">
              <a:lnSpc>
                <a:spcPct val="110000"/>
              </a:lnSpc>
              <a:spcBef>
                <a:spcPts val="0"/>
              </a:spcBef>
              <a:buSzPct val="100000"/>
              <a:defRPr sz="2300">
                <a:solidFill>
                  <a:srgbClr val="5E5E5E"/>
                </a:solidFill>
              </a:defRPr>
            </a:pPr>
            <a:r>
              <a:t>Informazioni utili della caratteristica</a:t>
            </a:r>
          </a:p>
        </p:txBody>
      </p:sp>
      <p:sp>
        <p:nvSpPr>
          <p:cNvPr id="308" name="Intestazione"/>
          <p:cNvSpPr txBox="1">
            <a:spLocks noGrp="1"/>
          </p:cNvSpPr>
          <p:nvPr>
            <p:ph type="body" sz="quarter" idx="30"/>
          </p:nvPr>
        </p:nvSpPr>
        <p:spPr>
          <a:xfrm>
            <a:off x="779065" y="792448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09" name="Questo è un titolo, questo è un titolo."/>
          <p:cNvSpPr txBox="1">
            <a:spLocks noGrp="1"/>
          </p:cNvSpPr>
          <p:nvPr>
            <p:ph type="body" sz="quarter" idx="31"/>
          </p:nvPr>
        </p:nvSpPr>
        <p:spPr>
          <a:xfrm>
            <a:off x="779065" y="1266883"/>
            <a:ext cx="10690704" cy="29564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1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2"/>
          </p:nvPr>
        </p:nvSpPr>
        <p:spPr>
          <a:xfrm>
            <a:off x="752284" y="4305117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31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lenco icone 5 c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19" name="Breve descrizione della caratteristica. Breve descrizione della caratteristica."/>
          <p:cNvSpPr txBox="1">
            <a:spLocks noGrp="1"/>
          </p:cNvSpPr>
          <p:nvPr>
            <p:ph type="body" sz="quarter" idx="21"/>
          </p:nvPr>
        </p:nvSpPr>
        <p:spPr>
          <a:xfrm>
            <a:off x="16656752" y="37996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0" name="Caratteristica"/>
          <p:cNvSpPr txBox="1">
            <a:spLocks noGrp="1"/>
          </p:cNvSpPr>
          <p:nvPr>
            <p:ph type="body" sz="quarter" idx="22"/>
          </p:nvPr>
        </p:nvSpPr>
        <p:spPr>
          <a:xfrm>
            <a:off x="16656752" y="32662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1" name="Risorsa 8@2x.png"/>
          <p:cNvSpPr>
            <a:spLocks noGrp="1"/>
          </p:cNvSpPr>
          <p:nvPr>
            <p:ph type="pic" sz="quarter" idx="23"/>
          </p:nvPr>
        </p:nvSpPr>
        <p:spPr>
          <a:xfrm>
            <a:off x="15607803" y="31015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22" name="Breve descrizione della caratteristica. Breve descrizione della caratteristica."/>
          <p:cNvSpPr txBox="1">
            <a:spLocks noGrp="1"/>
          </p:cNvSpPr>
          <p:nvPr>
            <p:ph type="body" sz="quarter" idx="24"/>
          </p:nvPr>
        </p:nvSpPr>
        <p:spPr>
          <a:xfrm>
            <a:off x="16656752" y="6568281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3" name="Caratteristica"/>
          <p:cNvSpPr txBox="1">
            <a:spLocks noGrp="1"/>
          </p:cNvSpPr>
          <p:nvPr>
            <p:ph type="body" sz="quarter" idx="25"/>
          </p:nvPr>
        </p:nvSpPr>
        <p:spPr>
          <a:xfrm>
            <a:off x="16656752" y="6034881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4" name="Breve descrizione della caratteristica. Breve descrizione della caratteristica."/>
          <p:cNvSpPr txBox="1">
            <a:spLocks noGrp="1"/>
          </p:cNvSpPr>
          <p:nvPr>
            <p:ph type="body" sz="quarter" idx="26"/>
          </p:nvPr>
        </p:nvSpPr>
        <p:spPr>
          <a:xfrm>
            <a:off x="16656752" y="9554606"/>
            <a:ext cx="6982089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caratteristica. Breve descrizione della caratteristica. </a:t>
            </a:r>
          </a:p>
        </p:txBody>
      </p:sp>
      <p:sp>
        <p:nvSpPr>
          <p:cNvPr id="325" name="Caratteristica"/>
          <p:cNvSpPr txBox="1">
            <a:spLocks noGrp="1"/>
          </p:cNvSpPr>
          <p:nvPr>
            <p:ph type="body" sz="quarter" idx="27"/>
          </p:nvPr>
        </p:nvSpPr>
        <p:spPr>
          <a:xfrm>
            <a:off x="16656752" y="9021206"/>
            <a:ext cx="6982089" cy="5111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Caratteristica</a:t>
            </a:r>
          </a:p>
        </p:txBody>
      </p:sp>
      <p:sp>
        <p:nvSpPr>
          <p:cNvPr id="326" name="Intestazione"/>
          <p:cNvSpPr txBox="1">
            <a:spLocks noGrp="1"/>
          </p:cNvSpPr>
          <p:nvPr>
            <p:ph type="body" sz="quarter" idx="28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327" name="Questo è un titolo, questo è un titolo."/>
          <p:cNvSpPr txBox="1">
            <a:spLocks noGrp="1"/>
          </p:cNvSpPr>
          <p:nvPr>
            <p:ph type="body" sz="quarter" idx="29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328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30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sp>
        <p:nvSpPr>
          <p:cNvPr id="329" name="Risorsa 8@2x.png"/>
          <p:cNvSpPr>
            <a:spLocks noGrp="1"/>
          </p:cNvSpPr>
          <p:nvPr>
            <p:ph type="pic" sz="quarter" idx="31"/>
          </p:nvPr>
        </p:nvSpPr>
        <p:spPr>
          <a:xfrm>
            <a:off x="15607803" y="5870178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0" name="Risorsa 8@2x.png"/>
          <p:cNvSpPr>
            <a:spLocks noGrp="1"/>
          </p:cNvSpPr>
          <p:nvPr>
            <p:ph type="pic" sz="quarter" idx="32"/>
          </p:nvPr>
        </p:nvSpPr>
        <p:spPr>
          <a:xfrm>
            <a:off x="15607803" y="8856503"/>
            <a:ext cx="840632" cy="8406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331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ssaggio a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39" name="Timeline dell’azienda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5591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dell’azienda</a:t>
            </a:r>
          </a:p>
        </p:txBody>
      </p:sp>
      <p:sp>
        <p:nvSpPr>
          <p:cNvPr id="340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2"/>
          </p:nvPr>
        </p:nvSpPr>
        <p:spPr>
          <a:xfrm>
            <a:off x="756352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1" name="Linea"/>
          <p:cNvSpPr/>
          <p:nvPr/>
        </p:nvSpPr>
        <p:spPr>
          <a:xfrm flipV="1">
            <a:off x="14169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2" name="Linea"/>
          <p:cNvSpPr/>
          <p:nvPr/>
        </p:nvSpPr>
        <p:spPr>
          <a:xfrm flipV="1">
            <a:off x="16565363" y="-6199361"/>
            <a:ext cx="1" cy="540610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43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3"/>
          </p:nvPr>
        </p:nvSpPr>
        <p:spPr>
          <a:xfrm>
            <a:off x="890728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sp>
        <p:nvSpPr>
          <p:cNvPr id="344" name="Descrizione dello step. Descrizione dello step. Descrizione dello step. Descrizione dello step. Descrizione dello step. Descrizione dello step. Descrizione dello step."/>
          <p:cNvSpPr txBox="1">
            <a:spLocks noGrp="1"/>
          </p:cNvSpPr>
          <p:nvPr>
            <p:ph type="body" sz="quarter" idx="24"/>
          </p:nvPr>
        </p:nvSpPr>
        <p:spPr>
          <a:xfrm>
            <a:off x="17058211" y="-4493578"/>
            <a:ext cx="6569438" cy="236283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 Descrizione dello step. Descrizione dello step. Descrizione dello step. </a:t>
            </a:r>
          </a:p>
        </p:txBody>
      </p:sp>
      <p:pic>
        <p:nvPicPr>
          <p:cNvPr id="3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2000"/>
          <p:cNvSpPr txBox="1">
            <a:spLocks noGrp="1"/>
          </p:cNvSpPr>
          <p:nvPr>
            <p:ph type="body" sz="quarter" idx="25"/>
          </p:nvPr>
        </p:nvSpPr>
        <p:spPr>
          <a:xfrm>
            <a:off x="756352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47" name="2005"/>
          <p:cNvSpPr txBox="1">
            <a:spLocks noGrp="1"/>
          </p:cNvSpPr>
          <p:nvPr>
            <p:ph type="body" sz="quarter" idx="26"/>
          </p:nvPr>
        </p:nvSpPr>
        <p:spPr>
          <a:xfrm>
            <a:off x="890728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2005</a:t>
            </a:r>
          </a:p>
        </p:txBody>
      </p:sp>
      <p:sp>
        <p:nvSpPr>
          <p:cNvPr id="348" name="2020"/>
          <p:cNvSpPr txBox="1">
            <a:spLocks noGrp="1"/>
          </p:cNvSpPr>
          <p:nvPr>
            <p:ph type="body" sz="quarter" idx="27"/>
          </p:nvPr>
        </p:nvSpPr>
        <p:spPr>
          <a:xfrm>
            <a:off x="17058211" y="-622077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2020</a:t>
            </a:r>
          </a:p>
        </p:txBody>
      </p:sp>
      <p:sp>
        <p:nvSpPr>
          <p:cNvPr id="349" name="Linea"/>
          <p:cNvSpPr/>
          <p:nvPr/>
        </p:nvSpPr>
        <p:spPr>
          <a:xfrm>
            <a:off x="731705" y="7269939"/>
            <a:ext cx="22920592" cy="1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0" name="Descrizione dello step. Descrizione dello step. Descrizione dello step. Descrizione dello step."/>
          <p:cNvSpPr txBox="1">
            <a:spLocks noGrp="1"/>
          </p:cNvSpPr>
          <p:nvPr>
            <p:ph type="body" sz="quarter" idx="28"/>
          </p:nvPr>
        </p:nvSpPr>
        <p:spPr>
          <a:xfrm>
            <a:off x="18485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1" name="2000"/>
          <p:cNvSpPr txBox="1">
            <a:spLocks noGrp="1"/>
          </p:cNvSpPr>
          <p:nvPr>
            <p:ph type="body" sz="quarter" idx="29"/>
          </p:nvPr>
        </p:nvSpPr>
        <p:spPr>
          <a:xfrm>
            <a:off x="18485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2" name="Descrizione dello step. Descrizione dello step. Descrizione dello step. Descrizione dello step."/>
          <p:cNvSpPr txBox="1">
            <a:spLocks noGrp="1"/>
          </p:cNvSpPr>
          <p:nvPr>
            <p:ph type="body" sz="quarter" idx="30"/>
          </p:nvPr>
        </p:nvSpPr>
        <p:spPr>
          <a:xfrm>
            <a:off x="6649152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3" name="2000"/>
          <p:cNvSpPr txBox="1">
            <a:spLocks noGrp="1"/>
          </p:cNvSpPr>
          <p:nvPr>
            <p:ph type="body" sz="quarter" idx="31"/>
          </p:nvPr>
        </p:nvSpPr>
        <p:spPr>
          <a:xfrm>
            <a:off x="6649152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4" name="Descrizione dello step. Descrizione dello step. Descrizione dello step. Descrizione dello step."/>
          <p:cNvSpPr txBox="1">
            <a:spLocks noGrp="1"/>
          </p:cNvSpPr>
          <p:nvPr>
            <p:ph type="body" sz="quarter" idx="32"/>
          </p:nvPr>
        </p:nvSpPr>
        <p:spPr>
          <a:xfrm>
            <a:off x="11322752" y="9440014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5" name="2000"/>
          <p:cNvSpPr txBox="1">
            <a:spLocks noGrp="1"/>
          </p:cNvSpPr>
          <p:nvPr>
            <p:ph type="body" sz="quarter" idx="33"/>
          </p:nvPr>
        </p:nvSpPr>
        <p:spPr>
          <a:xfrm>
            <a:off x="11322752" y="8093814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6" name="Descrizione dello step. Descrizione dello step. Descrizione dello step. Descrizione dello step."/>
          <p:cNvSpPr txBox="1">
            <a:spLocks noGrp="1"/>
          </p:cNvSpPr>
          <p:nvPr>
            <p:ph type="body" sz="quarter" idx="34"/>
          </p:nvPr>
        </p:nvSpPr>
        <p:spPr>
          <a:xfrm>
            <a:off x="16437447" y="4951908"/>
            <a:ext cx="6569438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dello step. Descrizione dello step. Descrizione dello step. Descrizione dello step.</a:t>
            </a:r>
          </a:p>
        </p:txBody>
      </p:sp>
      <p:sp>
        <p:nvSpPr>
          <p:cNvPr id="357" name="2000"/>
          <p:cNvSpPr txBox="1">
            <a:spLocks noGrp="1"/>
          </p:cNvSpPr>
          <p:nvPr>
            <p:ph type="body" sz="quarter" idx="35"/>
          </p:nvPr>
        </p:nvSpPr>
        <p:spPr>
          <a:xfrm>
            <a:off x="16437447" y="3605708"/>
            <a:ext cx="6569438" cy="16668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2000</a:t>
            </a:r>
          </a:p>
        </p:txBody>
      </p:sp>
      <p:sp>
        <p:nvSpPr>
          <p:cNvPr id="358" name="Linea"/>
          <p:cNvSpPr/>
          <p:nvPr/>
        </p:nvSpPr>
        <p:spPr>
          <a:xfrm flipV="1">
            <a:off x="6174670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59" name="Linea"/>
          <p:cNvSpPr/>
          <p:nvPr/>
        </p:nvSpPr>
        <p:spPr>
          <a:xfrm flipV="1">
            <a:off x="10916597" y="7255863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0" name="Linea"/>
          <p:cNvSpPr/>
          <p:nvPr/>
        </p:nvSpPr>
        <p:spPr>
          <a:xfrm flipV="1">
            <a:off x="16018705" y="3603168"/>
            <a:ext cx="1" cy="3679472"/>
          </a:xfrm>
          <a:prstGeom prst="line">
            <a:avLst/>
          </a:prstGeom>
          <a:ln w="25400">
            <a:solidFill>
              <a:srgbClr val="D5D5D5"/>
            </a:solidFill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361" name="Cerchio"/>
          <p:cNvSpPr>
            <a:spLocks noGrp="1"/>
          </p:cNvSpPr>
          <p:nvPr>
            <p:ph type="body" sz="quarter" idx="36"/>
          </p:nvPr>
        </p:nvSpPr>
        <p:spPr>
          <a:xfrm>
            <a:off x="12252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2" name="Cerchio"/>
          <p:cNvSpPr>
            <a:spLocks noGrp="1"/>
          </p:cNvSpPr>
          <p:nvPr>
            <p:ph type="body" sz="quarter" idx="37"/>
          </p:nvPr>
        </p:nvSpPr>
        <p:spPr>
          <a:xfrm>
            <a:off x="5982925" y="7078194"/>
            <a:ext cx="383491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3" name="Cerchio"/>
          <p:cNvSpPr>
            <a:spLocks noGrp="1"/>
          </p:cNvSpPr>
          <p:nvPr>
            <p:ph type="body" sz="quarter" idx="38"/>
          </p:nvPr>
        </p:nvSpPr>
        <p:spPr>
          <a:xfrm>
            <a:off x="10724853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64" name="Cerchio"/>
          <p:cNvSpPr>
            <a:spLocks noGrp="1"/>
          </p:cNvSpPr>
          <p:nvPr>
            <p:ph type="body" sz="quarter" idx="39"/>
          </p:nvPr>
        </p:nvSpPr>
        <p:spPr>
          <a:xfrm>
            <a:off x="15826962" y="7078194"/>
            <a:ext cx="383490" cy="383490"/>
          </a:xfrm>
          <a:prstGeom prst="ellipse">
            <a:avLst/>
          </a:prstGeom>
          <a:solidFill>
            <a:srgbClr val="DA4141"/>
          </a:solidFill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72" name="“Questa è una citazione, questa è una citazione, questa è una citazione, questa è una citazione, questa è una citazione.”"/>
          <p:cNvSpPr txBox="1">
            <a:spLocks noGrp="1"/>
          </p:cNvSpPr>
          <p:nvPr>
            <p:ph type="body" sz="half" idx="21"/>
          </p:nvPr>
        </p:nvSpPr>
        <p:spPr>
          <a:xfrm>
            <a:off x="779065" y="3437135"/>
            <a:ext cx="21343027" cy="45567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“Questa è una citazione, questa è una citazione, questa è una citazione, questa è una citazione, questa è una citazione.”</a:t>
            </a:r>
          </a:p>
        </p:txBody>
      </p:sp>
      <p:sp>
        <p:nvSpPr>
          <p:cNvPr id="373" name="Autore, fonte, anno"/>
          <p:cNvSpPr txBox="1">
            <a:spLocks noGrp="1"/>
          </p:cNvSpPr>
          <p:nvPr>
            <p:ph type="body" sz="quarter" idx="22"/>
          </p:nvPr>
        </p:nvSpPr>
        <p:spPr>
          <a:xfrm>
            <a:off x="752284" y="7945038"/>
            <a:ext cx="11761060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Autore, fonte, anno</a:t>
            </a:r>
          </a:p>
        </p:txBody>
      </p:sp>
      <p:pic>
        <p:nvPicPr>
          <p:cNvPr id="37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382" name="Il nostro team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1323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Il nostro team</a:t>
            </a:r>
          </a:p>
        </p:txBody>
      </p:sp>
      <p:sp>
        <p:nvSpPr>
          <p:cNvPr id="383" name="Nome Cognome Job Title"/>
          <p:cNvSpPr txBox="1">
            <a:spLocks noGrp="1"/>
          </p:cNvSpPr>
          <p:nvPr>
            <p:ph type="body" sz="quarter" idx="22"/>
          </p:nvPr>
        </p:nvSpPr>
        <p:spPr>
          <a:xfrm>
            <a:off x="756398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4" name="Ciotola di insalata con riso saltato, uova sode e bacchette"/>
          <p:cNvSpPr>
            <a:spLocks noGrp="1"/>
          </p:cNvSpPr>
          <p:nvPr>
            <p:ph type="pic" sz="half" idx="23"/>
          </p:nvPr>
        </p:nvSpPr>
        <p:spPr>
          <a:xfrm>
            <a:off x="-1002362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5" name="Nome Cognome Job Title"/>
          <p:cNvSpPr txBox="1">
            <a:spLocks noGrp="1"/>
          </p:cNvSpPr>
          <p:nvPr>
            <p:ph type="body" sz="quarter" idx="24"/>
          </p:nvPr>
        </p:nvSpPr>
        <p:spPr>
          <a:xfrm>
            <a:off x="6537487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6" name="Nome Cognome Job Title"/>
          <p:cNvSpPr txBox="1">
            <a:spLocks noGrp="1"/>
          </p:cNvSpPr>
          <p:nvPr>
            <p:ph type="body" sz="quarter" idx="25"/>
          </p:nvPr>
        </p:nvSpPr>
        <p:spPr>
          <a:xfrm>
            <a:off x="12318110" y="10277624"/>
            <a:ext cx="5580227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pic>
        <p:nvPicPr>
          <p:cNvPr id="387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Nome Cognome Job Title"/>
          <p:cNvSpPr txBox="1">
            <a:spLocks noGrp="1"/>
          </p:cNvSpPr>
          <p:nvPr>
            <p:ph type="body" sz="quarter" idx="26"/>
          </p:nvPr>
        </p:nvSpPr>
        <p:spPr>
          <a:xfrm>
            <a:off x="18092377" y="10277624"/>
            <a:ext cx="5553870" cy="1011556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marL="0" indent="0">
              <a:lnSpc>
                <a:spcPct val="80000"/>
              </a:lnSpc>
              <a:buSzTx/>
              <a:buNone/>
            </a:pPr>
            <a:r>
              <a:t>Nome Cognome</a:t>
            </a:r>
            <a:br/>
            <a:r>
              <a:rPr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rPr>
              <a:t>Job Title</a:t>
            </a:r>
          </a:p>
        </p:txBody>
      </p:sp>
      <p:sp>
        <p:nvSpPr>
          <p:cNvPr id="389" name="Ciotola di insalata con riso saltato, uova sode e bacchette"/>
          <p:cNvSpPr>
            <a:spLocks noGrp="1"/>
          </p:cNvSpPr>
          <p:nvPr>
            <p:ph type="pic" sz="half" idx="27"/>
          </p:nvPr>
        </p:nvSpPr>
        <p:spPr>
          <a:xfrm>
            <a:off x="4771904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0" name="Ciotola di insalata con riso saltato, uova sode e bacchette"/>
          <p:cNvSpPr>
            <a:spLocks noGrp="1"/>
          </p:cNvSpPr>
          <p:nvPr>
            <p:ph type="pic" sz="half" idx="28"/>
          </p:nvPr>
        </p:nvSpPr>
        <p:spPr>
          <a:xfrm>
            <a:off x="10546171" y="2157994"/>
            <a:ext cx="10208444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1" name="Ciotola di insalata con riso saltato, uova sode e bacchette"/>
          <p:cNvSpPr>
            <a:spLocks noGrp="1"/>
          </p:cNvSpPr>
          <p:nvPr>
            <p:ph type="pic" sz="half" idx="29"/>
          </p:nvPr>
        </p:nvSpPr>
        <p:spPr>
          <a:xfrm>
            <a:off x="16320437" y="2157994"/>
            <a:ext cx="10208445" cy="81667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ezzi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ttangolo arrotondato"/>
          <p:cNvSpPr>
            <a:spLocks noGrp="1"/>
          </p:cNvSpPr>
          <p:nvPr>
            <p:ph type="body" sz="quarter" idx="21"/>
          </p:nvPr>
        </p:nvSpPr>
        <p:spPr>
          <a:xfrm>
            <a:off x="12378454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9" name="Rettangolo arrotondato"/>
          <p:cNvSpPr>
            <a:spLocks noGrp="1"/>
          </p:cNvSpPr>
          <p:nvPr>
            <p:ph type="body" sz="quarter" idx="22"/>
          </p:nvPr>
        </p:nvSpPr>
        <p:spPr>
          <a:xfrm>
            <a:off x="18178532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0" name="Rettangolo arrotondato"/>
          <p:cNvSpPr>
            <a:spLocks noGrp="1"/>
          </p:cNvSpPr>
          <p:nvPr>
            <p:ph type="body" sz="quarter" idx="23"/>
          </p:nvPr>
        </p:nvSpPr>
        <p:spPr>
          <a:xfrm>
            <a:off x="6578376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1" name="Rettangolo arrotondato"/>
          <p:cNvSpPr>
            <a:spLocks noGrp="1"/>
          </p:cNvSpPr>
          <p:nvPr>
            <p:ph type="body" sz="quarter" idx="24"/>
          </p:nvPr>
        </p:nvSpPr>
        <p:spPr>
          <a:xfrm>
            <a:off x="778299" y="4502392"/>
            <a:ext cx="5452910" cy="4082016"/>
          </a:xfrm>
          <a:prstGeom prst="roundRect">
            <a:avLst>
              <a:gd name="adj" fmla="val 8326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2" name="€20/mese"/>
          <p:cNvSpPr txBox="1">
            <a:spLocks noGrp="1"/>
          </p:cNvSpPr>
          <p:nvPr>
            <p:ph type="body" sz="quarter" idx="25"/>
          </p:nvPr>
        </p:nvSpPr>
        <p:spPr>
          <a:xfrm>
            <a:off x="768573" y="5258741"/>
            <a:ext cx="5468986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3" name="€20/mese"/>
          <p:cNvSpPr txBox="1">
            <a:spLocks noGrp="1"/>
          </p:cNvSpPr>
          <p:nvPr>
            <p:ph type="body" sz="quarter" idx="26"/>
          </p:nvPr>
        </p:nvSpPr>
        <p:spPr>
          <a:xfrm>
            <a:off x="6593731" y="5258741"/>
            <a:ext cx="542220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4" name="€20/mese"/>
          <p:cNvSpPr txBox="1">
            <a:spLocks noGrp="1"/>
          </p:cNvSpPr>
          <p:nvPr>
            <p:ph type="body" sz="quarter" idx="27"/>
          </p:nvPr>
        </p:nvSpPr>
        <p:spPr>
          <a:xfrm>
            <a:off x="12372104" y="5258741"/>
            <a:ext cx="5465610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5" name="€20/mese"/>
          <p:cNvSpPr txBox="1">
            <a:spLocks noGrp="1"/>
          </p:cNvSpPr>
          <p:nvPr>
            <p:ph type="body" sz="quarter" idx="28"/>
          </p:nvPr>
        </p:nvSpPr>
        <p:spPr>
          <a:xfrm>
            <a:off x="18201783" y="5258741"/>
            <a:ext cx="5406407" cy="2919638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€20</a:t>
            </a:r>
            <a:r>
              <a:rPr sz="3000" spc="-59"/>
              <a:t>/mese</a:t>
            </a:r>
          </a:p>
        </p:txBody>
      </p:sp>
      <p:sp>
        <p:nvSpPr>
          <p:cNvPr id="40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07" name="Tariffe"/>
          <p:cNvSpPr txBox="1">
            <a:spLocks noGrp="1"/>
          </p:cNvSpPr>
          <p:nvPr>
            <p:ph type="body" sz="quarter" idx="29"/>
          </p:nvPr>
        </p:nvSpPr>
        <p:spPr>
          <a:xfrm>
            <a:off x="779065" y="778668"/>
            <a:ext cx="10690704" cy="11231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Tariffe</a:t>
            </a:r>
          </a:p>
        </p:txBody>
      </p:sp>
      <p:sp>
        <p:nvSpPr>
          <p:cNvPr id="408" name="Small"/>
          <p:cNvSpPr txBox="1">
            <a:spLocks noGrp="1"/>
          </p:cNvSpPr>
          <p:nvPr>
            <p:ph type="body" sz="quarter" idx="30"/>
          </p:nvPr>
        </p:nvSpPr>
        <p:spPr>
          <a:xfrm>
            <a:off x="1872465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Small</a:t>
            </a:r>
          </a:p>
        </p:txBody>
      </p:sp>
      <p:sp>
        <p:nvSpPr>
          <p:cNvPr id="409" name="0-50 votanti"/>
          <p:cNvSpPr txBox="1">
            <a:spLocks noGrp="1"/>
          </p:cNvSpPr>
          <p:nvPr>
            <p:ph type="body" sz="quarter" idx="31"/>
          </p:nvPr>
        </p:nvSpPr>
        <p:spPr>
          <a:xfrm>
            <a:off x="1872465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0-50 votanti</a:t>
            </a:r>
          </a:p>
        </p:txBody>
      </p:sp>
      <p:sp>
        <p:nvSpPr>
          <p:cNvPr id="410" name="Medium"/>
          <p:cNvSpPr txBox="1">
            <a:spLocks noGrp="1"/>
          </p:cNvSpPr>
          <p:nvPr>
            <p:ph type="body" sz="quarter" idx="32"/>
          </p:nvPr>
        </p:nvSpPr>
        <p:spPr>
          <a:xfrm>
            <a:off x="7672543" y="4923804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Medium</a:t>
            </a:r>
          </a:p>
        </p:txBody>
      </p:sp>
      <p:sp>
        <p:nvSpPr>
          <p:cNvPr id="411" name="51-100 votanti"/>
          <p:cNvSpPr txBox="1">
            <a:spLocks noGrp="1"/>
          </p:cNvSpPr>
          <p:nvPr>
            <p:ph type="body" sz="quarter" idx="33"/>
          </p:nvPr>
        </p:nvSpPr>
        <p:spPr>
          <a:xfrm>
            <a:off x="7672543" y="7440914"/>
            <a:ext cx="3264577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51-100 votanti</a:t>
            </a:r>
          </a:p>
        </p:txBody>
      </p:sp>
      <p:sp>
        <p:nvSpPr>
          <p:cNvPr id="412" name="Large"/>
          <p:cNvSpPr txBox="1">
            <a:spLocks noGrp="1"/>
          </p:cNvSpPr>
          <p:nvPr>
            <p:ph type="body" sz="quarter" idx="34"/>
          </p:nvPr>
        </p:nvSpPr>
        <p:spPr>
          <a:xfrm>
            <a:off x="13445280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Large</a:t>
            </a:r>
          </a:p>
        </p:txBody>
      </p:sp>
      <p:sp>
        <p:nvSpPr>
          <p:cNvPr id="413" name="101-150 votanti"/>
          <p:cNvSpPr txBox="1">
            <a:spLocks noGrp="1"/>
          </p:cNvSpPr>
          <p:nvPr>
            <p:ph type="body" sz="quarter" idx="35"/>
          </p:nvPr>
        </p:nvSpPr>
        <p:spPr>
          <a:xfrm>
            <a:off x="13472621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101-150 votanti</a:t>
            </a:r>
          </a:p>
        </p:txBody>
      </p:sp>
      <p:sp>
        <p:nvSpPr>
          <p:cNvPr id="414" name="EXTRA Large"/>
          <p:cNvSpPr txBox="1">
            <a:spLocks noGrp="1"/>
          </p:cNvSpPr>
          <p:nvPr>
            <p:ph type="body" sz="quarter" idx="36"/>
          </p:nvPr>
        </p:nvSpPr>
        <p:spPr>
          <a:xfrm>
            <a:off x="19272699" y="4908420"/>
            <a:ext cx="3264577" cy="6254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EXTRA Large</a:t>
            </a:r>
          </a:p>
        </p:txBody>
      </p:sp>
      <p:sp>
        <p:nvSpPr>
          <p:cNvPr id="415" name="150-300 votanti"/>
          <p:cNvSpPr txBox="1">
            <a:spLocks noGrp="1"/>
          </p:cNvSpPr>
          <p:nvPr>
            <p:ph type="body" sz="quarter" idx="37"/>
          </p:nvPr>
        </p:nvSpPr>
        <p:spPr>
          <a:xfrm>
            <a:off x="19272698" y="7425531"/>
            <a:ext cx="3264576" cy="6254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buSzTx/>
              <a:buNone/>
            </a:lvl1pPr>
          </a:lstStyle>
          <a:p>
            <a:r>
              <a:t>150-300 votanti</a:t>
            </a:r>
          </a:p>
        </p:txBody>
      </p:sp>
      <p:pic>
        <p:nvPicPr>
          <p:cNvPr id="4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ani basic/pro">
    <p:bg>
      <p:bgPr>
        <a:solidFill>
          <a:srgbClr val="FEF7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Rettangolo arrotondato"/>
          <p:cNvSpPr>
            <a:spLocks noGrp="1"/>
          </p:cNvSpPr>
          <p:nvPr>
            <p:ph type="body" sz="half" idx="21"/>
          </p:nvPr>
        </p:nvSpPr>
        <p:spPr>
          <a:xfrm>
            <a:off x="12481465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4" name="Rettangolo arrotondato"/>
          <p:cNvSpPr>
            <a:spLocks noGrp="1"/>
          </p:cNvSpPr>
          <p:nvPr>
            <p:ph type="body" sz="half" idx="22"/>
          </p:nvPr>
        </p:nvSpPr>
        <p:spPr>
          <a:xfrm>
            <a:off x="2207444" y="2482500"/>
            <a:ext cx="9695091" cy="9344393"/>
          </a:xfrm>
          <a:prstGeom prst="roundRect">
            <a:avLst>
              <a:gd name="adj" fmla="val 6235"/>
            </a:avLst>
          </a:prstGeom>
          <a:solidFill>
            <a:srgbClr val="FFFFFF"/>
          </a:solidFill>
          <a:ln>
            <a:solidFill>
              <a:srgbClr val="E9DFCA"/>
            </a:solidFill>
          </a:ln>
        </p:spPr>
        <p:txBody>
          <a:bodyPr anchor="ctr">
            <a:noAutofit/>
          </a:bodyPr>
          <a:lstStyle/>
          <a:p>
            <a:pPr marL="0" indent="0" algn="ctr" defTabSz="821531">
              <a:lnSpc>
                <a:spcPct val="100000"/>
              </a:lnSpc>
              <a:spcBef>
                <a:spcPts val="0"/>
              </a:spcBef>
              <a:buSzTx/>
              <a:buNone/>
              <a:defRPr sz="3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26" name="I nostri piani"/>
          <p:cNvSpPr txBox="1">
            <a:spLocks noGrp="1"/>
          </p:cNvSpPr>
          <p:nvPr>
            <p:ph type="body" sz="quarter" idx="23"/>
          </p:nvPr>
        </p:nvSpPr>
        <p:spPr>
          <a:xfrm>
            <a:off x="779065" y="778668"/>
            <a:ext cx="10690704" cy="1354040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I nostri piani</a:t>
            </a:r>
          </a:p>
        </p:txBody>
      </p:sp>
      <p:sp>
        <p:nvSpPr>
          <p:cNvPr id="427" name="ELIGO"/>
          <p:cNvSpPr txBox="1">
            <a:spLocks noGrp="1"/>
          </p:cNvSpPr>
          <p:nvPr>
            <p:ph type="body" sz="quarter" idx="24"/>
          </p:nvPr>
        </p:nvSpPr>
        <p:spPr>
          <a:xfrm>
            <a:off x="2861866" y="3225711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28" name="Light"/>
          <p:cNvSpPr txBox="1">
            <a:spLocks noGrp="1"/>
          </p:cNvSpPr>
          <p:nvPr>
            <p:ph type="body" sz="quarter" idx="25"/>
          </p:nvPr>
        </p:nvSpPr>
        <p:spPr>
          <a:xfrm>
            <a:off x="2861866" y="3446146"/>
            <a:ext cx="7427894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Light</a:t>
            </a:r>
          </a:p>
        </p:txBody>
      </p:sp>
      <p:sp>
        <p:nvSpPr>
          <p:cNvPr id="429" name="Gestisci votazioni in modo semplice e immediato"/>
          <p:cNvSpPr txBox="1">
            <a:spLocks noGrp="1"/>
          </p:cNvSpPr>
          <p:nvPr>
            <p:ph type="body" sz="quarter" idx="26"/>
          </p:nvPr>
        </p:nvSpPr>
        <p:spPr>
          <a:xfrm>
            <a:off x="2835084" y="5036580"/>
            <a:ext cx="8439811" cy="6254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in modo semplice e immediato</a:t>
            </a:r>
          </a:p>
        </p:txBody>
      </p:sp>
      <p:sp>
        <p:nvSpPr>
          <p:cNvPr id="430" name="Uso in autonomia…"/>
          <p:cNvSpPr txBox="1">
            <a:spLocks noGrp="1"/>
          </p:cNvSpPr>
          <p:nvPr>
            <p:ph type="body" sz="quarter" idx="27"/>
          </p:nvPr>
        </p:nvSpPr>
        <p:spPr>
          <a:xfrm>
            <a:off x="2911584" y="6512134"/>
            <a:ext cx="8439811" cy="325080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Supporto da remoto</a:t>
            </a:r>
          </a:p>
        </p:txBody>
      </p:sp>
      <p:sp>
        <p:nvSpPr>
          <p:cNvPr id="431" name="ELIGO"/>
          <p:cNvSpPr txBox="1">
            <a:spLocks noGrp="1"/>
          </p:cNvSpPr>
          <p:nvPr>
            <p:ph type="body" sz="quarter" idx="28"/>
          </p:nvPr>
        </p:nvSpPr>
        <p:spPr>
          <a:xfrm>
            <a:off x="13135886" y="3228787"/>
            <a:ext cx="3715625" cy="708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ELIGO</a:t>
            </a:r>
          </a:p>
        </p:txBody>
      </p:sp>
      <p:sp>
        <p:nvSpPr>
          <p:cNvPr id="432" name="Pro"/>
          <p:cNvSpPr txBox="1">
            <a:spLocks noGrp="1"/>
          </p:cNvSpPr>
          <p:nvPr>
            <p:ph type="body" sz="quarter" idx="29"/>
          </p:nvPr>
        </p:nvSpPr>
        <p:spPr>
          <a:xfrm>
            <a:off x="13135886" y="3449221"/>
            <a:ext cx="7427895" cy="168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Pro</a:t>
            </a:r>
          </a:p>
        </p:txBody>
      </p:sp>
      <p:sp>
        <p:nvSpPr>
          <p:cNvPr id="433" name="Gestisci votazioni ed assemblee con un’ampia varietà di funzionalità e servizi"/>
          <p:cNvSpPr txBox="1">
            <a:spLocks noGrp="1"/>
          </p:cNvSpPr>
          <p:nvPr>
            <p:ph type="body" sz="quarter" idx="30"/>
          </p:nvPr>
        </p:nvSpPr>
        <p:spPr>
          <a:xfrm>
            <a:off x="13109105" y="5039655"/>
            <a:ext cx="8439810" cy="105981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Gestisci votazioni ed assemblee con un’ampia varietà di funzionalità e servizi</a:t>
            </a:r>
          </a:p>
        </p:txBody>
      </p:sp>
      <p:sp>
        <p:nvSpPr>
          <p:cNvPr id="434" name="Uso in autonomia o supporto completo…"/>
          <p:cNvSpPr txBox="1">
            <a:spLocks noGrp="1"/>
          </p:cNvSpPr>
          <p:nvPr>
            <p:ph type="body" sz="quarter" idx="31"/>
          </p:nvPr>
        </p:nvSpPr>
        <p:spPr>
          <a:xfrm>
            <a:off x="13185606" y="6512134"/>
            <a:ext cx="8439810" cy="4828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Uso in autonomia o supporto completo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Licenza 30gg/1 anno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Votazioni/assemblee illimitate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Funzionalità aggiuntive (Deleghe, Voto pesato, Gestione presenze e quorum)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Integrazione con sistemi di videoconferenza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Voto in presenza e ibrido</a:t>
            </a:r>
          </a:p>
          <a:p>
            <a:pPr marL="266700" indent="-266700">
              <a:lnSpc>
                <a:spcPct val="110000"/>
              </a:lnSpc>
              <a:spcBef>
                <a:spcPts val="0"/>
              </a:spcBef>
              <a:buSzPct val="100000"/>
            </a:pPr>
            <a:r>
              <a:t>Personalizzazione per accesso e processo di voto</a:t>
            </a:r>
          </a:p>
        </p:txBody>
      </p:sp>
      <p:pic>
        <p:nvPicPr>
          <p:cNvPr id="43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924" y="12579536"/>
            <a:ext cx="1276844" cy="401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tri servi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43" name="Altri servizi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147687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Altri servizi</a:t>
            </a:r>
          </a:p>
        </p:txBody>
      </p:sp>
      <p:pic>
        <p:nvPicPr>
          <p:cNvPr id="44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 2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540716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etr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200%"/>
          <p:cNvSpPr txBox="1">
            <a:spLocks noGrp="1"/>
          </p:cNvSpPr>
          <p:nvPr>
            <p:ph type="body" sz="quarter" idx="21"/>
          </p:nvPr>
        </p:nvSpPr>
        <p:spPr>
          <a:xfrm>
            <a:off x="2204855" y="5000784"/>
            <a:ext cx="4238372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200%</a:t>
            </a:r>
          </a:p>
        </p:txBody>
      </p:sp>
      <p:sp>
        <p:nvSpPr>
          <p:cNvPr id="452" name="10mil"/>
          <p:cNvSpPr txBox="1">
            <a:spLocks noGrp="1"/>
          </p:cNvSpPr>
          <p:nvPr>
            <p:ph type="body" sz="quarter" idx="22"/>
          </p:nvPr>
        </p:nvSpPr>
        <p:spPr>
          <a:xfrm>
            <a:off x="9484238" y="5000784"/>
            <a:ext cx="375678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10mil</a:t>
            </a:r>
          </a:p>
        </p:txBody>
      </p:sp>
      <p:sp>
        <p:nvSpPr>
          <p:cNvPr id="453" name="+30%"/>
          <p:cNvSpPr txBox="1">
            <a:spLocks noGrp="1"/>
          </p:cNvSpPr>
          <p:nvPr>
            <p:ph type="body" sz="quarter" idx="23"/>
          </p:nvPr>
        </p:nvSpPr>
        <p:spPr>
          <a:xfrm>
            <a:off x="16763621" y="5000784"/>
            <a:ext cx="4114928" cy="23272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2000" spc="-239">
                <a:solidFill>
                  <a:srgbClr val="DA414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+30%</a:t>
            </a:r>
          </a:p>
        </p:txBody>
      </p:sp>
      <p:sp>
        <p:nvSpPr>
          <p:cNvPr id="45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55" name="Metriche"/>
          <p:cNvSpPr txBox="1">
            <a:spLocks noGrp="1"/>
          </p:cNvSpPr>
          <p:nvPr>
            <p:ph type="body" sz="quarter" idx="24"/>
          </p:nvPr>
        </p:nvSpPr>
        <p:spPr>
          <a:xfrm>
            <a:off x="779065" y="778668"/>
            <a:ext cx="10690704" cy="12940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Metriche</a:t>
            </a:r>
          </a:p>
        </p:txBody>
      </p:sp>
      <p:sp>
        <p:nvSpPr>
          <p:cNvPr id="456" name="Nome dato"/>
          <p:cNvSpPr txBox="1">
            <a:spLocks noGrp="1"/>
          </p:cNvSpPr>
          <p:nvPr>
            <p:ph type="body" sz="quarter" idx="25"/>
          </p:nvPr>
        </p:nvSpPr>
        <p:spPr>
          <a:xfrm>
            <a:off x="2204855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7" name="Nome dato"/>
          <p:cNvSpPr txBox="1">
            <a:spLocks noGrp="1"/>
          </p:cNvSpPr>
          <p:nvPr>
            <p:ph type="body" sz="quarter" idx="26"/>
          </p:nvPr>
        </p:nvSpPr>
        <p:spPr>
          <a:xfrm>
            <a:off x="9484238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58" name="Breve descrizione della metrica, breve descrizione della metrica."/>
          <p:cNvSpPr txBox="1">
            <a:spLocks noGrp="1"/>
          </p:cNvSpPr>
          <p:nvPr>
            <p:ph type="body" sz="quarter" idx="27"/>
          </p:nvPr>
        </p:nvSpPr>
        <p:spPr>
          <a:xfrm>
            <a:off x="2204855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59" name="Breve descrizione della metrica, breve descrizione della metrica."/>
          <p:cNvSpPr txBox="1">
            <a:spLocks noGrp="1"/>
          </p:cNvSpPr>
          <p:nvPr>
            <p:ph type="body" sz="quarter" idx="28"/>
          </p:nvPr>
        </p:nvSpPr>
        <p:spPr>
          <a:xfrm>
            <a:off x="9484238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sp>
        <p:nvSpPr>
          <p:cNvPr id="460" name="Nome dato"/>
          <p:cNvSpPr txBox="1">
            <a:spLocks noGrp="1"/>
          </p:cNvSpPr>
          <p:nvPr>
            <p:ph type="body" sz="quarter" idx="29"/>
          </p:nvPr>
        </p:nvSpPr>
        <p:spPr>
          <a:xfrm>
            <a:off x="16763621" y="6962934"/>
            <a:ext cx="2108963" cy="688976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>
              <a:buSzTx/>
              <a:buNone/>
              <a:defRPr sz="3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Nome dato</a:t>
            </a:r>
          </a:p>
        </p:txBody>
      </p:sp>
      <p:sp>
        <p:nvSpPr>
          <p:cNvPr id="461" name="Breve descrizione della metrica, breve descrizione della metrica."/>
          <p:cNvSpPr txBox="1">
            <a:spLocks noGrp="1"/>
          </p:cNvSpPr>
          <p:nvPr>
            <p:ph type="body" sz="quarter" idx="30"/>
          </p:nvPr>
        </p:nvSpPr>
        <p:spPr>
          <a:xfrm>
            <a:off x="16763621" y="7655400"/>
            <a:ext cx="5415524" cy="105981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Breve descrizione della metrica, breve descrizione della metrica.</a:t>
            </a:r>
          </a:p>
        </p:txBody>
      </p:sp>
      <p:pic>
        <p:nvPicPr>
          <p:cNvPr id="462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70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71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72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73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Grafici (da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81" name="Ciotola di insalata con riso saltato, uova sode e bacchette"/>
          <p:cNvSpPr>
            <a:spLocks noGrp="1"/>
          </p:cNvSpPr>
          <p:nvPr>
            <p:ph type="pic" sz="half" idx="21"/>
          </p:nvPr>
        </p:nvSpPr>
        <p:spPr>
          <a:xfrm>
            <a:off x="11683627" y="1728652"/>
            <a:ext cx="12092421" cy="967393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2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83" name="Questo è un titolo, questo è un titolo."/>
          <p:cNvSpPr txBox="1">
            <a:spLocks noGrp="1"/>
          </p:cNvSpPr>
          <p:nvPr>
            <p:ph type="body" sz="quarter" idx="23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84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4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8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49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49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4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49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3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04" name="Mockup  3 iPhone"/>
          <p:cNvSpPr txBox="1"/>
          <p:nvPr/>
        </p:nvSpPr>
        <p:spPr>
          <a:xfrm>
            <a:off x="779065" y="778668"/>
            <a:ext cx="10690704" cy="2956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0" tIns="0" rIns="0" bIns="0">
            <a:normAutofit/>
          </a:bodyPr>
          <a:lstStyle>
            <a:lvl1pPr defTabSz="825500">
              <a:lnSpc>
                <a:spcPct val="100000"/>
              </a:lnSpc>
              <a:defRPr sz="6000" spc="0"/>
            </a:lvl1pPr>
          </a:lstStyle>
          <a:p>
            <a:r>
              <a:t>Mockup  3 iPhone</a:t>
            </a:r>
          </a:p>
        </p:txBody>
      </p:sp>
      <p:pic>
        <p:nvPicPr>
          <p:cNvPr id="50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1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1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1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1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desk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24" name="Mockup desk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desk singolo</a:t>
            </a:r>
          </a:p>
        </p:txBody>
      </p:sp>
      <p:pic>
        <p:nvPicPr>
          <p:cNvPr id="52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33" name="Intestazione"/>
          <p:cNvSpPr txBox="1">
            <a:spLocks noGrp="1"/>
          </p:cNvSpPr>
          <p:nvPr>
            <p:ph type="body" sz="quarter" idx="21"/>
          </p:nvPr>
        </p:nvSpPr>
        <p:spPr>
          <a:xfrm>
            <a:off x="779065" y="2598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534" name="Questo è un titolo, questo è un titolo."/>
          <p:cNvSpPr txBox="1">
            <a:spLocks noGrp="1"/>
          </p:cNvSpPr>
          <p:nvPr>
            <p:ph type="body" sz="quarter" idx="22"/>
          </p:nvPr>
        </p:nvSpPr>
        <p:spPr>
          <a:xfrm>
            <a:off x="779065" y="3072688"/>
            <a:ext cx="10690704" cy="29564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Questo è un titolo, questo è un titolo.</a:t>
            </a:r>
          </a:p>
        </p:txBody>
      </p:sp>
      <p:sp>
        <p:nvSpPr>
          <p:cNvPr id="53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sz="quarter" idx="23"/>
          </p:nvPr>
        </p:nvSpPr>
        <p:spPr>
          <a:xfrm>
            <a:off x="752284" y="6110922"/>
            <a:ext cx="10744265" cy="149415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dell’argomento di cui si sta parlando, descrizione dell’argomento di cui si sta parlando, descrizione dell’argomento di cui si sta parlando, descrizione dell’argomento di cui si sta parlando, </a:t>
            </a:r>
          </a:p>
        </p:txBody>
      </p:sp>
      <p:pic>
        <p:nvPicPr>
          <p:cNvPr id="53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ockup tablet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44" name="Mockup tablet singolo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Mockup tablet singolo</a:t>
            </a:r>
          </a:p>
        </p:txBody>
      </p:sp>
      <p:pic>
        <p:nvPicPr>
          <p:cNvPr id="545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553" name="Quotazione v2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0690704" cy="2956422"/>
          </a:xfrm>
          <a:prstGeom prst="rect">
            <a:avLst/>
          </a:prstGeom>
        </p:spPr>
        <p:txBody>
          <a:bodyPr lIns="0" tIns="0" rIns="0" bIns="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 v2</a:t>
            </a:r>
          </a:p>
        </p:txBody>
      </p:sp>
      <p:pic>
        <p:nvPicPr>
          <p:cNvPr id="554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ezione">
    <p:bg>
      <p:bgPr>
        <a:solidFill>
          <a:srgbClr val="DA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olo sezione"/>
          <p:cNvSpPr txBox="1">
            <a:spLocks noGrp="1"/>
          </p:cNvSpPr>
          <p:nvPr>
            <p:ph type="body" sz="quarter" idx="21"/>
          </p:nvPr>
        </p:nvSpPr>
        <p:spPr>
          <a:xfrm>
            <a:off x="2116088" y="5897959"/>
            <a:ext cx="16325237" cy="192008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9000" spc="-18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Titolo sezione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2348" y="12954297"/>
            <a:ext cx="409779" cy="4158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dice">
    <p:bg>
      <p:bgPr>
        <a:solidFill>
          <a:srgbClr val="E9D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ndice"/>
          <p:cNvSpPr txBox="1">
            <a:spLocks noGrp="1"/>
          </p:cNvSpPr>
          <p:nvPr>
            <p:ph type="body" sz="quarter" idx="21"/>
          </p:nvPr>
        </p:nvSpPr>
        <p:spPr>
          <a:xfrm>
            <a:off x="779065" y="778668"/>
            <a:ext cx="1624888" cy="77053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Indice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meline di progetto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Timeline di progetto</a:t>
            </a:r>
          </a:p>
        </p:txBody>
      </p:sp>
      <p:sp>
        <p:nvSpPr>
          <p:cNvPr id="5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829378" y="12633000"/>
            <a:ext cx="810576" cy="473076"/>
          </a:xfrm>
          <a:prstGeom prst="rect">
            <a:avLst/>
          </a:prstGeom>
        </p:spPr>
        <p:txBody>
          <a:bodyPr wrap="square"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65" name="Quotazione"/>
          <p:cNvSpPr txBox="1">
            <a:spLocks noGrp="1"/>
          </p:cNvSpPr>
          <p:nvPr>
            <p:ph type="body" sz="quarter" idx="21"/>
          </p:nvPr>
        </p:nvSpPr>
        <p:spPr>
          <a:xfrm>
            <a:off x="753665" y="778668"/>
            <a:ext cx="7487048" cy="143351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lvl1pPr>
          </a:lstStyle>
          <a:p>
            <a:r>
              <a:t>Quotazione</a:t>
            </a:r>
          </a:p>
        </p:txBody>
      </p:sp>
      <p:pic>
        <p:nvPicPr>
          <p:cNvPr id="6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immagin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-310220" y="-3396480"/>
            <a:ext cx="25004438" cy="200035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immagin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63910" y="12630396"/>
            <a:ext cx="383491" cy="473076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DDD1B7"/>
                </a:solidFill>
                <a:latin typeface="Aspekta 500"/>
                <a:ea typeface="Aspekta 500"/>
                <a:cs typeface="Aspekta 500"/>
                <a:sym typeface="Aspekta 500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82" name="Ciotola di insalata con riso saltato, uova sode e bacchette"/>
          <p:cNvSpPr>
            <a:spLocks noGrp="1"/>
          </p:cNvSpPr>
          <p:nvPr>
            <p:ph type="pic" idx="21"/>
          </p:nvPr>
        </p:nvSpPr>
        <p:spPr>
          <a:xfrm>
            <a:off x="9086225" y="-486619"/>
            <a:ext cx="17982644" cy="143861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3" name="Intestazione"/>
          <p:cNvSpPr txBox="1">
            <a:spLocks noGrp="1"/>
          </p:cNvSpPr>
          <p:nvPr>
            <p:ph type="body" sz="quarter" idx="22"/>
          </p:nvPr>
        </p:nvSpPr>
        <p:spPr>
          <a:xfrm>
            <a:off x="779065" y="1582253"/>
            <a:ext cx="3715625" cy="70845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000" cap="all">
                <a:solidFill>
                  <a:srgbClr val="DA4141"/>
                </a:solidFill>
                <a:latin typeface="Aspekta 700"/>
                <a:ea typeface="Aspekta 700"/>
                <a:cs typeface="Aspekta 700"/>
                <a:sym typeface="Aspekta 700"/>
              </a:defRPr>
            </a:lvl1pPr>
          </a:lstStyle>
          <a:p>
            <a:r>
              <a:t>Intestazione</a:t>
            </a:r>
          </a:p>
        </p:txBody>
      </p:sp>
      <p:sp>
        <p:nvSpPr>
          <p:cNvPr id="84" name="Titolo del soggetto…"/>
          <p:cNvSpPr txBox="1">
            <a:spLocks noGrp="1"/>
          </p:cNvSpPr>
          <p:nvPr>
            <p:ph type="body" sz="quarter" idx="23"/>
          </p:nvPr>
        </p:nvSpPr>
        <p:spPr>
          <a:xfrm>
            <a:off x="779065" y="2058629"/>
            <a:ext cx="10065907" cy="295642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Titolo del soggetto</a:t>
            </a:r>
          </a:p>
          <a:p>
            <a:pPr marL="0" indent="0">
              <a:lnSpc>
                <a:spcPct val="70000"/>
              </a:lnSpc>
              <a:spcBef>
                <a:spcPts val="0"/>
              </a:spcBef>
              <a:buSzTx/>
              <a:buNone/>
              <a:defRPr sz="8400" spc="-168">
                <a:solidFill>
                  <a:srgbClr val="473E31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t>nella foto</a:t>
            </a:r>
          </a:p>
        </p:txBody>
      </p:sp>
      <p:sp>
        <p:nvSpPr>
          <p:cNvPr id="85" name="Descrizione della foto, descrizione della foto, descrizione della foto, descrizione della foto, descrizione della foto, descrizione della foto, descrizione della foto, descrizione della foto, descrizione della foto,"/>
          <p:cNvSpPr txBox="1">
            <a:spLocks noGrp="1"/>
          </p:cNvSpPr>
          <p:nvPr>
            <p:ph type="body" sz="quarter" idx="24"/>
          </p:nvPr>
        </p:nvSpPr>
        <p:spPr>
          <a:xfrm>
            <a:off x="752284" y="5087060"/>
            <a:ext cx="10065907" cy="192849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r>
              <a:t>Descrizione della foto, descrizione della foto, descrizione della foto, descrizione della foto, descrizione della foto, descrizione della foto, descrizione della foto, descrizione della foto, descrizione della foto, </a:t>
            </a:r>
          </a:p>
        </p:txBody>
      </p:sp>
      <p:pic>
        <p:nvPicPr>
          <p:cNvPr id="86" name="Immagine" descr="Immag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 hasCustomPrompt="1"/>
          </p:nvPr>
        </p:nvSpPr>
        <p:spPr>
          <a:xfrm>
            <a:off x="4030265" y="619125"/>
            <a:ext cx="7768829" cy="142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4030265" y="4161234"/>
            <a:ext cx="7768829" cy="857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87110" y="12954297"/>
            <a:ext cx="409780" cy="41587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 anchor="b">
            <a:spAutoFit/>
          </a:bodyPr>
          <a:lstStyle>
            <a:lvl1pPr algn="ctr" defTabSz="821531">
              <a:lnSpc>
                <a:spcPct val="100000"/>
              </a:lnSpc>
              <a:defRPr sz="1800" spc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</p:sldLayoutIdLst>
  <p:transition spd="med"/>
  <p:txStyles>
    <p:titleStyle>
      <a:lvl1pPr marL="0" marR="0" indent="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1pPr>
      <a:lvl2pPr marL="0" marR="0" indent="457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2pPr>
      <a:lvl3pPr marL="0" marR="0" indent="914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3pPr>
      <a:lvl4pPr marL="0" marR="0" indent="1371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4pPr>
      <a:lvl5pPr marL="0" marR="0" indent="18288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5pPr>
      <a:lvl6pPr marL="0" marR="0" indent="22860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6pPr>
      <a:lvl7pPr marL="0" marR="0" indent="27432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7pPr>
      <a:lvl8pPr marL="0" marR="0" indent="32004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8pPr>
      <a:lvl9pPr marL="0" marR="0" indent="3657600" algn="l" defTabSz="2438339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168" baseline="0">
          <a:solidFill>
            <a:srgbClr val="473E31"/>
          </a:solidFill>
          <a:uFillTx/>
          <a:latin typeface="+mn-lt"/>
          <a:ea typeface="+mn-ea"/>
          <a:cs typeface="+mn-cs"/>
          <a:sym typeface="Aspekta 600"/>
        </a:defRPr>
      </a:lvl9pPr>
    </p:titleStyle>
    <p:bodyStyle>
      <a:lvl1pPr marL="330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1pPr>
      <a:lvl2pPr marL="711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2pPr>
      <a:lvl3pPr marL="1092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3pPr>
      <a:lvl4pPr marL="1473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4pPr>
      <a:lvl5pPr marL="1854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5pPr>
      <a:lvl6pPr marL="2235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6pPr>
      <a:lvl7pPr marL="2616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7pPr>
      <a:lvl8pPr marL="2997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8pPr>
      <a:lvl9pPr marL="3378200" marR="0" indent="-330200" algn="l" defTabSz="2438339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2600" b="0" i="0" u="none" strike="noStrike" cap="none" spc="0" baseline="0">
          <a:solidFill>
            <a:srgbClr val="83735D"/>
          </a:solidFill>
          <a:uFillTx/>
          <a:latin typeface="Aspekta 400"/>
          <a:ea typeface="Aspekta 400"/>
          <a:cs typeface="Aspekta 400"/>
          <a:sym typeface="Aspekta 400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tifica-eligo@evoting.i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tel:+028051131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otifica-eligo@evoting.it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Nome del documento…"/>
          <p:cNvSpPr txBox="1">
            <a:spLocks noGrp="1"/>
          </p:cNvSpPr>
          <p:nvPr>
            <p:ph type="body" idx="21"/>
          </p:nvPr>
        </p:nvSpPr>
        <p:spPr>
          <a:xfrm>
            <a:off x="742673" y="384492"/>
            <a:ext cx="13359224" cy="3385156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13000" spc="-260">
                <a:solidFill>
                  <a:srgbClr val="FFFFFF"/>
                </a:solidFill>
                <a:latin typeface="+mn-lt"/>
                <a:ea typeface="+mn-ea"/>
                <a:cs typeface="+mn-cs"/>
                <a:sym typeface="Aspekta 600"/>
              </a:defRPr>
            </a:pPr>
            <a:r>
              <a:rPr lang="it-IT"/>
              <a:t>Template _ </a:t>
            </a:r>
            <a:br>
              <a:rPr lang="it-IT"/>
            </a:br>
            <a:r>
              <a:rPr lang="it-IT"/>
              <a:t>Guida al </a:t>
            </a:r>
            <a:r>
              <a:rPr lang="it-IT">
                <a:solidFill>
                  <a:srgbClr val="DA4141"/>
                </a:solidFill>
              </a:rPr>
              <a:t>Voto</a:t>
            </a:r>
            <a:endParaRPr lang="it-IT"/>
          </a:p>
        </p:txBody>
      </p:sp>
      <p:sp>
        <p:nvSpPr>
          <p:cNvPr id="571" name="Data 00/00/0000"/>
          <p:cNvSpPr txBox="1">
            <a:spLocks noGrp="1"/>
          </p:cNvSpPr>
          <p:nvPr>
            <p:ph type="body" idx="22"/>
          </p:nvPr>
        </p:nvSpPr>
        <p:spPr>
          <a:xfrm>
            <a:off x="752284" y="12519951"/>
            <a:ext cx="65" cy="360099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38046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36263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Email con credenziali di accesso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874567" y="6576216"/>
            <a:ext cx="10744265" cy="2881942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i="1" dirty="0" err="1"/>
              <a:t>Accedi</a:t>
            </a:r>
            <a:r>
              <a:rPr lang="en-US" i="1" dirty="0"/>
              <a:t> al </a:t>
            </a:r>
            <a:r>
              <a:rPr lang="en-US" i="1" dirty="0" err="1"/>
              <a:t>voto</a:t>
            </a:r>
            <a:r>
              <a:rPr lang="en-US" dirty="0"/>
              <a:t>). 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</a:t>
            </a:r>
            <a:r>
              <a:rPr lang="en-US" i="1" dirty="0" err="1"/>
              <a:t>Credenziali</a:t>
            </a:r>
            <a:r>
              <a:rPr lang="en-US" i="1" dirty="0"/>
              <a:t>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i="1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elettronica, schermata, Carattere&#10;&#10;Descrizione generata automaticamente">
            <a:extLst>
              <a:ext uri="{FF2B5EF4-FFF2-40B4-BE49-F238E27FC236}">
                <a16:creationId xmlns:a16="http://schemas.microsoft.com/office/drawing/2014/main" id="{2BBD5F4E-BB29-DF80-7740-4237921C07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202" b="17534"/>
          <a:stretch/>
        </p:blipFill>
        <p:spPr>
          <a:xfrm>
            <a:off x="13234337" y="2163090"/>
            <a:ext cx="6203346" cy="115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6900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>
                <a:ea typeface="+mn-lt"/>
                <a:cs typeface="+mn-lt"/>
              </a:rPr>
              <a:t>Accedi all'area di voto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098924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Inserire</a:t>
            </a:r>
            <a:r>
              <a:rPr lang="en-US" dirty="0"/>
              <a:t> </a:t>
            </a:r>
            <a:r>
              <a:rPr lang="en-US" b="1" dirty="0"/>
              <a:t>username e password</a:t>
            </a:r>
            <a:r>
              <a:rPr lang="en-US" dirty="0"/>
              <a:t> </a:t>
            </a:r>
            <a:r>
              <a:rPr lang="en-US" dirty="0" err="1"/>
              <a:t>ricevuti</a:t>
            </a:r>
            <a:r>
              <a:rPr lang="en-US" dirty="0"/>
              <a:t> </a:t>
            </a:r>
            <a:r>
              <a:rPr lang="en-US" dirty="0" err="1"/>
              <a:t>nell'email</a:t>
            </a:r>
            <a:r>
              <a:rPr lang="en-US" dirty="0"/>
              <a:t>.</a:t>
            </a:r>
            <a:endParaRPr lang="it-IT" dirty="0"/>
          </a:p>
          <a:p>
            <a:r>
              <a:rPr lang="en-US" dirty="0"/>
              <a:t>Se </a:t>
            </a:r>
            <a:r>
              <a:rPr lang="en-US" dirty="0" err="1"/>
              <a:t>si</a:t>
            </a:r>
            <a:r>
              <a:rPr lang="en-US" dirty="0"/>
              <a:t> </a:t>
            </a:r>
            <a:r>
              <a:rPr lang="en-US" dirty="0" err="1"/>
              <a:t>inseriscono</a:t>
            </a:r>
            <a:r>
              <a:rPr lang="en-US" dirty="0"/>
              <a:t> le </a:t>
            </a:r>
            <a:r>
              <a:rPr lang="en-US" dirty="0" err="1"/>
              <a:t>credenziali</a:t>
            </a:r>
            <a:r>
              <a:rPr lang="en-US" dirty="0"/>
              <a:t> di accesso con “</a:t>
            </a:r>
            <a:r>
              <a:rPr lang="en-US" dirty="0" err="1"/>
              <a:t>copia</a:t>
            </a:r>
            <a:r>
              <a:rPr lang="en-US" dirty="0"/>
              <a:t>/</a:t>
            </a:r>
            <a:r>
              <a:rPr lang="en-US" dirty="0" err="1"/>
              <a:t>incolla</a:t>
            </a:r>
            <a:r>
              <a:rPr lang="en-US" dirty="0"/>
              <a:t>“, fare </a:t>
            </a:r>
            <a:r>
              <a:rPr lang="en-US" dirty="0" err="1"/>
              <a:t>attenzione</a:t>
            </a:r>
            <a:r>
              <a:rPr lang="en-US" dirty="0"/>
              <a:t> a </a:t>
            </a:r>
            <a:r>
              <a:rPr lang="en-US" dirty="0" err="1"/>
              <a:t>copiare</a:t>
            </a:r>
            <a:r>
              <a:rPr lang="en-US" dirty="0"/>
              <a:t> </a:t>
            </a:r>
            <a:r>
              <a:rPr lang="en-US" dirty="0" err="1"/>
              <a:t>esclusivamente</a:t>
            </a:r>
            <a:r>
              <a:rPr lang="en-US" dirty="0"/>
              <a:t> 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caratteri</a:t>
            </a:r>
            <a:r>
              <a:rPr lang="en-US" dirty="0"/>
              <a:t> </a:t>
            </a:r>
            <a:r>
              <a:rPr lang="en-US" dirty="0" err="1"/>
              <a:t>privi</a:t>
            </a:r>
            <a:r>
              <a:rPr lang="en-US" dirty="0"/>
              <a:t> </a:t>
            </a:r>
            <a:r>
              <a:rPr lang="en-US" dirty="0" err="1"/>
              <a:t>dello</a:t>
            </a:r>
            <a:r>
              <a:rPr lang="en-US" dirty="0"/>
              <a:t> </a:t>
            </a:r>
            <a:r>
              <a:rPr lang="en-US" dirty="0" err="1"/>
              <a:t>spazio</a:t>
            </a:r>
            <a:r>
              <a:rPr lang="en-US" dirty="0"/>
              <a:t> prima e/o dopo 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AAF4EA39-22AA-D11B-EAF0-E0F66B165E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769"/>
          <a:stretch/>
        </p:blipFill>
        <p:spPr>
          <a:xfrm>
            <a:off x="13170918" y="2100787"/>
            <a:ext cx="6289348" cy="114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Esprimi il tuo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2944" y="6354545"/>
            <a:ext cx="10744265" cy="3602139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 err="1"/>
              <a:t>Verrà</a:t>
            </a:r>
            <a:r>
              <a:rPr lang="en-US" dirty="0"/>
              <a:t> </a:t>
            </a:r>
            <a:r>
              <a:rPr lang="en-US" dirty="0" err="1"/>
              <a:t>visualizzata</a:t>
            </a:r>
            <a:r>
              <a:rPr lang="en-US" dirty="0"/>
              <a:t> la </a:t>
            </a:r>
            <a:r>
              <a:rPr lang="en-US" dirty="0" err="1"/>
              <a:t>scheda</a:t>
            </a:r>
            <a:r>
              <a:rPr lang="en-US" dirty="0"/>
              <a:t> (o le </a:t>
            </a:r>
            <a:r>
              <a:rPr lang="en-US" dirty="0" err="1"/>
              <a:t>schede</a:t>
            </a:r>
            <a:r>
              <a:rPr lang="en-US" dirty="0"/>
              <a:t>) da </a:t>
            </a:r>
            <a:r>
              <a:rPr lang="en-US" dirty="0" err="1"/>
              <a:t>votare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 </a:t>
            </a:r>
            <a:r>
              <a:rPr lang="en-US" dirty="0" err="1"/>
              <a:t>esprimere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il </a:t>
            </a:r>
            <a:r>
              <a:rPr lang="en-US" dirty="0" err="1"/>
              <a:t>bottoncino</a:t>
            </a:r>
            <a:r>
              <a:rPr lang="en-US" dirty="0"/>
              <a:t> </a:t>
            </a:r>
            <a:r>
              <a:rPr lang="en-US" dirty="0" err="1"/>
              <a:t>relativo</a:t>
            </a:r>
            <a:r>
              <a:rPr lang="en-US" dirty="0"/>
              <a:t> al </a:t>
            </a:r>
            <a:r>
              <a:rPr lang="en-US" dirty="0" err="1"/>
              <a:t>candidato</a:t>
            </a:r>
            <a:r>
              <a:rPr lang="en-US" dirty="0"/>
              <a:t> </a:t>
            </a:r>
            <a:r>
              <a:rPr lang="en-US" dirty="0" err="1"/>
              <a:t>scelto</a:t>
            </a:r>
            <a:r>
              <a:rPr lang="en-US" dirty="0"/>
              <a:t> per </a:t>
            </a:r>
            <a:r>
              <a:rPr lang="en-US" dirty="0" err="1"/>
              <a:t>assegnare</a:t>
            </a:r>
            <a:r>
              <a:rPr lang="en-US" dirty="0"/>
              <a:t> la/le </a:t>
            </a:r>
            <a:r>
              <a:rPr lang="en-US" dirty="0" err="1"/>
              <a:t>preferenze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Ri-</a:t>
            </a:r>
            <a:r>
              <a:rPr lang="en-US" dirty="0" err="1"/>
              <a:t>premi</a:t>
            </a:r>
            <a:r>
              <a:rPr lang="en-US" dirty="0"/>
              <a:t> per </a:t>
            </a:r>
            <a:r>
              <a:rPr lang="en-US" dirty="0" err="1"/>
              <a:t>deselezionare</a:t>
            </a:r>
            <a:r>
              <a:rPr lang="en-US" dirty="0"/>
              <a:t> il </a:t>
            </a:r>
            <a:r>
              <a:rPr lang="en-US" dirty="0" err="1"/>
              <a:t>candidato</a:t>
            </a:r>
            <a:r>
              <a:rPr lang="en-US" dirty="0"/>
              <a:t> e </a:t>
            </a:r>
            <a:r>
              <a:rPr lang="en-US" dirty="0" err="1"/>
              <a:t>selezionarne</a:t>
            </a:r>
            <a:r>
              <a:rPr lang="en-US" dirty="0"/>
              <a:t> un </a:t>
            </a:r>
            <a:r>
              <a:rPr lang="en-US" dirty="0" err="1"/>
              <a:t>altro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Cliccare</a:t>
            </a:r>
            <a:r>
              <a:rPr lang="en-US" dirty="0"/>
              <a:t> “</a:t>
            </a:r>
            <a:r>
              <a:rPr lang="en-US" i="1" dirty="0" err="1"/>
              <a:t>Conferma</a:t>
            </a:r>
            <a:r>
              <a:rPr lang="en-US" i="1" dirty="0"/>
              <a:t> </a:t>
            </a:r>
            <a:r>
              <a:rPr lang="en-US" i="1" dirty="0" err="1"/>
              <a:t>preferenze</a:t>
            </a:r>
            <a:r>
              <a:rPr lang="en-US" dirty="0"/>
              <a:t>“.</a:t>
            </a:r>
            <a:endParaRPr lang="it-IT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magine 2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6FAA38B9-1C61-ABC2-BB75-DA482A9C5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70" b="4729"/>
          <a:stretch/>
        </p:blipFill>
        <p:spPr>
          <a:xfrm>
            <a:off x="13194234" y="2131902"/>
            <a:ext cx="6286129" cy="1205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963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3910357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4892523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Conferma il voto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6209369"/>
            <a:ext cx="10744265" cy="4179220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dirty="0" err="1"/>
              <a:t>assegnato</a:t>
            </a:r>
            <a:r>
              <a:rPr lang="en-US" dirty="0"/>
              <a:t> il </a:t>
            </a:r>
            <a:r>
              <a:rPr lang="en-US" dirty="0" err="1"/>
              <a:t>voto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presentata</a:t>
            </a:r>
            <a:r>
              <a:rPr lang="en-US" dirty="0"/>
              <a:t> la </a:t>
            </a:r>
            <a:r>
              <a:rPr lang="en-US" dirty="0" err="1"/>
              <a:t>pagina</a:t>
            </a:r>
            <a:r>
              <a:rPr lang="en-US" dirty="0"/>
              <a:t> di </a:t>
            </a:r>
            <a:r>
              <a:rPr lang="en-US" dirty="0" err="1"/>
              <a:t>riepilogo</a:t>
            </a:r>
            <a:r>
              <a:rPr lang="en-US" dirty="0"/>
              <a:t> del </a:t>
            </a:r>
            <a:r>
              <a:rPr lang="en-US" dirty="0" err="1"/>
              <a:t>voto</a:t>
            </a:r>
            <a:r>
              <a:rPr lang="en-US" dirty="0"/>
              <a:t>, come la </a:t>
            </a:r>
            <a:r>
              <a:rPr lang="en-US" dirty="0" err="1"/>
              <a:t>schermata</a:t>
            </a:r>
            <a:r>
              <a:rPr lang="en-US" dirty="0"/>
              <a:t> </a:t>
            </a:r>
            <a:r>
              <a:rPr lang="en-US" dirty="0" err="1"/>
              <a:t>d'esempio</a:t>
            </a:r>
            <a:r>
              <a:rPr lang="en-US" dirty="0"/>
              <a:t> qui a </a:t>
            </a:r>
            <a:r>
              <a:rPr lang="en-US" dirty="0" err="1"/>
              <a:t>fianco</a:t>
            </a:r>
            <a:r>
              <a:rPr lang="en-US" dirty="0"/>
              <a:t>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nell’urna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, solo dopo </a:t>
            </a:r>
            <a:r>
              <a:rPr lang="en-US" dirty="0" err="1"/>
              <a:t>questo</a:t>
            </a:r>
            <a:r>
              <a:rPr lang="en-US" dirty="0"/>
              <a:t> passaggio. 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 err="1"/>
              <a:t>Premendo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“</a:t>
            </a:r>
            <a:r>
              <a:rPr lang="en-US" dirty="0" err="1"/>
              <a:t>Conferma</a:t>
            </a:r>
            <a:r>
              <a:rPr lang="en-US" dirty="0"/>
              <a:t>” il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diventa</a:t>
            </a:r>
            <a:r>
              <a:rPr lang="en-US" dirty="0"/>
              <a:t> </a:t>
            </a:r>
            <a:r>
              <a:rPr lang="en-US" dirty="0" err="1"/>
              <a:t>immodificabile</a:t>
            </a:r>
            <a:endParaRPr lang="en-US" dirty="0">
              <a:solidFill>
                <a:srgbClr val="000000"/>
              </a:solidFill>
            </a:endParaRPr>
          </a:p>
          <a:p>
            <a:endParaRPr lang="en-US" i="1" dirty="0"/>
          </a:p>
          <a:p>
            <a:endParaRPr lang="en-US" dirty="0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AC88F137-4733-8C2A-AAC4-2C273F7886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000"/>
          <a:stretch/>
        </p:blipFill>
        <p:spPr>
          <a:xfrm>
            <a:off x="13194150" y="2147761"/>
            <a:ext cx="6280239" cy="115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278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iphone-16-9.png" descr="iphone-16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" y="0"/>
            <a:ext cx="2438206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5048" y="12630396"/>
            <a:ext cx="422353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78" name="Intestazione"/>
          <p:cNvSpPr txBox="1">
            <a:spLocks noGrp="1"/>
          </p:cNvSpPr>
          <p:nvPr>
            <p:ph type="body" idx="21"/>
          </p:nvPr>
        </p:nvSpPr>
        <p:spPr>
          <a:xfrm>
            <a:off x="778624" y="2483730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SMARTPHONE</a:t>
            </a:r>
          </a:p>
        </p:txBody>
      </p:sp>
      <p:sp>
        <p:nvSpPr>
          <p:cNvPr id="779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465896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>
                <a:ea typeface="+mn-lt"/>
                <a:cs typeface="+mn-lt"/>
              </a:rPr>
              <a:t>Votazione eseguita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/>
          </a:p>
        </p:txBody>
      </p:sp>
      <p:sp>
        <p:nvSpPr>
          <p:cNvPr id="780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52284" y="5292252"/>
            <a:ext cx="10744265" cy="5836597"/>
          </a:xfrm>
          <a:prstGeom prst="rect">
            <a:avLst/>
          </a:prstGeom>
        </p:spPr>
        <p:txBody>
          <a:bodyPr lIns="71437" tIns="71437" rIns="71437" bIns="71437" anchor="t">
            <a:spAutoFit/>
          </a:bodyPr>
          <a:lstStyle/>
          <a:p>
            <a:r>
              <a:rPr lang="en-US" dirty="0"/>
              <a:t>Una volta </a:t>
            </a:r>
            <a:r>
              <a:rPr lang="en-US" err="1"/>
              <a:t>confermato</a:t>
            </a:r>
            <a:r>
              <a:rPr lang="en-US" dirty="0"/>
              <a:t> il </a:t>
            </a:r>
            <a:r>
              <a:rPr lang="en-US" err="1"/>
              <a:t>voto</a:t>
            </a:r>
            <a:r>
              <a:rPr lang="en-US" dirty="0"/>
              <a:t>, </a:t>
            </a:r>
            <a:r>
              <a:rPr lang="en-US" err="1"/>
              <a:t>comparirà</a:t>
            </a:r>
            <a:r>
              <a:rPr lang="en-US" dirty="0"/>
              <a:t> il </a:t>
            </a:r>
            <a:r>
              <a:rPr lang="en-US" err="1"/>
              <a:t>messaggio</a:t>
            </a:r>
            <a:r>
              <a:rPr lang="en-US" dirty="0"/>
              <a:t> </a:t>
            </a:r>
            <a:r>
              <a:rPr lang="en-US" err="1"/>
              <a:t>che</a:t>
            </a:r>
            <a:r>
              <a:rPr lang="en-US" dirty="0"/>
              <a:t> il </a:t>
            </a:r>
            <a:r>
              <a:rPr lang="en-US" err="1"/>
              <a:t>voto</a:t>
            </a:r>
            <a:r>
              <a:rPr lang="en-US" dirty="0"/>
              <a:t> è </a:t>
            </a:r>
            <a:r>
              <a:rPr lang="en-US" err="1"/>
              <a:t>stato</a:t>
            </a:r>
            <a:r>
              <a:rPr lang="en-US" dirty="0"/>
              <a:t> </a:t>
            </a:r>
            <a:r>
              <a:rPr lang="en-US" err="1"/>
              <a:t>registrato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NON </a:t>
            </a:r>
            <a:r>
              <a:rPr lang="en-US" err="1"/>
              <a:t>chiudere</a:t>
            </a:r>
            <a:r>
              <a:rPr lang="en-US" dirty="0"/>
              <a:t> il browser o </a:t>
            </a:r>
            <a:r>
              <a:rPr lang="en-US" err="1"/>
              <a:t>spegnere</a:t>
            </a:r>
            <a:r>
              <a:rPr lang="en-US" dirty="0"/>
              <a:t> lo Smartphone.</a:t>
            </a:r>
            <a:br>
              <a:rPr lang="en-US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err="1"/>
              <a:t>Cliccare</a:t>
            </a:r>
            <a:r>
              <a:rPr lang="en-US" dirty="0"/>
              <a:t> “Continua“ per </a:t>
            </a:r>
            <a:r>
              <a:rPr lang="en-US" err="1"/>
              <a:t>terminare</a:t>
            </a:r>
            <a:r>
              <a:rPr lang="en-US" dirty="0"/>
              <a:t> </a:t>
            </a:r>
            <a:r>
              <a:rPr lang="en-US" err="1"/>
              <a:t>l’operazione</a:t>
            </a:r>
            <a:r>
              <a:rPr lang="en-US" dirty="0"/>
              <a:t> di </a:t>
            </a:r>
            <a:r>
              <a:rPr lang="en-US" err="1"/>
              <a:t>voto</a:t>
            </a:r>
            <a:r>
              <a:rPr lang="en-US" dirty="0"/>
              <a:t> o </a:t>
            </a:r>
            <a:r>
              <a:rPr lang="en-US" err="1"/>
              <a:t>passare</a:t>
            </a:r>
            <a:r>
              <a:rPr lang="en-US" dirty="0"/>
              <a:t> </a:t>
            </a:r>
            <a:r>
              <a:rPr lang="en-US" err="1"/>
              <a:t>alla</a:t>
            </a:r>
            <a:r>
              <a:rPr lang="en-US" dirty="0"/>
              <a:t> </a:t>
            </a:r>
            <a:r>
              <a:rPr lang="en-US" err="1"/>
              <a:t>scheda</a:t>
            </a:r>
            <a:r>
              <a:rPr lang="en-US" dirty="0"/>
              <a:t> </a:t>
            </a:r>
            <a:r>
              <a:rPr lang="en-US" err="1"/>
              <a:t>successiva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endParaRPr lang="it-IT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/>
          </a:p>
        </p:txBody>
      </p:sp>
      <p:pic>
        <p:nvPicPr>
          <p:cNvPr id="781" name="Immagine" descr="Immag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24" y="12583086"/>
            <a:ext cx="1276748" cy="401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magine 1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B6982044-177D-F058-E36B-BF8C357CDA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69" b="16107"/>
          <a:stretch/>
        </p:blipFill>
        <p:spPr>
          <a:xfrm>
            <a:off x="13163753" y="2165234"/>
            <a:ext cx="6317652" cy="115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421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Accesso con Strong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277076689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772297" y="2990725"/>
            <a:ext cx="9430624" cy="835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Cosa cambia per chi ha richiesto questo modulo aggiuntivo?</a:t>
            </a:r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893884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Doppia autenticazione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318" y="5920880"/>
            <a:ext cx="8632437" cy="492711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/>
              <a:t>Per </a:t>
            </a:r>
            <a:r>
              <a:rPr lang="en-US" dirty="0" err="1"/>
              <a:t>aumentare</a:t>
            </a:r>
            <a:r>
              <a:rPr lang="en-US" dirty="0"/>
              <a:t> la </a:t>
            </a:r>
            <a:r>
              <a:rPr lang="en-US" dirty="0" err="1"/>
              <a:t>sicurezza</a:t>
            </a:r>
            <a:r>
              <a:rPr lang="en-US" dirty="0"/>
              <a:t> è </a:t>
            </a:r>
            <a:r>
              <a:rPr lang="en-US" dirty="0" err="1"/>
              <a:t>utilizzato</a:t>
            </a:r>
            <a:r>
              <a:rPr lang="en-US" dirty="0"/>
              <a:t> un accesso a doppia </a:t>
            </a:r>
            <a:r>
              <a:rPr lang="en-US" dirty="0" err="1"/>
              <a:t>autenticazione</a:t>
            </a:r>
            <a:r>
              <a:rPr lang="en-US" dirty="0"/>
              <a:t>.  Dopo </a:t>
            </a:r>
            <a:r>
              <a:rPr lang="en-US" dirty="0" err="1"/>
              <a:t>l’inserimento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credenziali</a:t>
            </a:r>
            <a:r>
              <a:rPr lang="en-US" dirty="0"/>
              <a:t> è </a:t>
            </a:r>
            <a:r>
              <a:rPr lang="en-US" dirty="0" err="1"/>
              <a:t>richiesto</a:t>
            </a:r>
            <a:r>
              <a:rPr lang="en-US" dirty="0"/>
              <a:t> un OTP </a:t>
            </a:r>
            <a:r>
              <a:rPr lang="en-US" b="1" dirty="0"/>
              <a:t>(One time </a:t>
            </a:r>
            <a:r>
              <a:rPr lang="en-US" b="1" dirty="0" err="1"/>
              <a:t>Passoword</a:t>
            </a:r>
            <a:r>
              <a:rPr lang="en-US" b="1" dirty="0"/>
              <a:t>) </a:t>
            </a:r>
            <a:r>
              <a:rPr lang="en-US" b="1" dirty="0" err="1"/>
              <a:t>inviato</a:t>
            </a:r>
            <a:r>
              <a:rPr lang="en-US" b="1" dirty="0"/>
              <a:t> via SMS.</a:t>
            </a:r>
            <a:endParaRPr lang="it-IT" b="1" dirty="0"/>
          </a:p>
          <a:p>
            <a:r>
              <a:rPr lang="en-US" dirty="0"/>
              <a:t>Se per </a:t>
            </a:r>
            <a:r>
              <a:rPr lang="en-US" dirty="0" err="1"/>
              <a:t>caso</a:t>
            </a:r>
            <a:r>
              <a:rPr lang="en-US" dirty="0"/>
              <a:t> non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ricevesse</a:t>
            </a:r>
            <a:r>
              <a:rPr lang="en-US" dirty="0"/>
              <a:t> il </a:t>
            </a:r>
            <a:r>
              <a:rPr lang="en-US" dirty="0" err="1"/>
              <a:t>codice</a:t>
            </a:r>
            <a:r>
              <a:rPr lang="en-US" dirty="0"/>
              <a:t> </a:t>
            </a:r>
            <a:r>
              <a:rPr lang="en-US" dirty="0" err="1"/>
              <a:t>verificare</a:t>
            </a:r>
            <a:r>
              <a:rPr lang="en-US" dirty="0"/>
              <a:t> la </a:t>
            </a:r>
            <a:r>
              <a:rPr lang="en-US" dirty="0" err="1"/>
              <a:t>correttezza</a:t>
            </a:r>
            <a:r>
              <a:rPr lang="en-US" dirty="0"/>
              <a:t> del </a:t>
            </a:r>
            <a:r>
              <a:rPr lang="en-US" dirty="0" err="1"/>
              <a:t>numero</a:t>
            </a:r>
            <a:r>
              <a:rPr lang="en-US" dirty="0"/>
              <a:t> o </a:t>
            </a:r>
            <a:r>
              <a:rPr lang="en-US" dirty="0" err="1"/>
              <a:t>contattare</a:t>
            </a:r>
            <a:r>
              <a:rPr lang="en-US" dirty="0"/>
              <a:t> </a:t>
            </a:r>
            <a:r>
              <a:rPr lang="en-US" dirty="0" err="1"/>
              <a:t>immediatamente</a:t>
            </a:r>
            <a:r>
              <a:rPr lang="en-US" dirty="0"/>
              <a:t> </a:t>
            </a:r>
            <a:r>
              <a:rPr lang="en-US" dirty="0" err="1"/>
              <a:t>l’organizzatore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  <a:br>
              <a:rPr lang="en-US" dirty="0"/>
            </a:br>
            <a:r>
              <a:rPr lang="en-US" sz="2000" cap="all" dirty="0">
                <a:solidFill>
                  <a:srgbClr val="DA4141"/>
                </a:solidFill>
                <a:latin typeface="Aspekta 700"/>
                <a:sym typeface="Aspekta 700"/>
              </a:rPr>
              <a:t>Ad eccezione dell'accesso all'area di voto con la one time password in aggiunta a username e password, la procedura per il votante rimane identica a quella sopra descritta. E' possibile quindi integrare questa slide con le precedenti</a:t>
            </a:r>
            <a:endParaRPr sz="2000" cap="all" dirty="0">
              <a:solidFill>
                <a:srgbClr val="DA4141"/>
              </a:solidFill>
              <a:latin typeface="Aspekta 700"/>
            </a:endParaRPr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275D4F92-8FDB-CF63-6C8E-D9126F44B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716" y="2357977"/>
            <a:ext cx="16144875" cy="9477375"/>
          </a:xfrm>
          <a:prstGeom prst="rect">
            <a:avLst/>
          </a:prstGeom>
        </p:spPr>
      </p:pic>
      <p:pic>
        <p:nvPicPr>
          <p:cNvPr id="4" name="Immagine 3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9F23B463-382B-BAD1-6855-078C2B3A5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08" b="3710"/>
          <a:stretch/>
        </p:blipFill>
        <p:spPr>
          <a:xfrm>
            <a:off x="14902889" y="3173534"/>
            <a:ext cx="6959603" cy="70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718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Viale Monte Nero 17, Milano +02 80511 31 contact@eligovote.com…"/>
          <p:cNvSpPr txBox="1">
            <a:spLocks noGrp="1"/>
          </p:cNvSpPr>
          <p:nvPr>
            <p:ph type="body" idx="21"/>
          </p:nvPr>
        </p:nvSpPr>
        <p:spPr>
          <a:xfrm>
            <a:off x="728520" y="10627031"/>
            <a:ext cx="7953640" cy="254954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r>
              <a:rPr dirty="0"/>
              <a:t>Viale Monte Nero 17, Milano</a:t>
            </a:r>
            <a:br>
              <a:rPr dirty="0"/>
            </a:br>
            <a:r>
              <a:rPr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+02 80511 31</a:t>
            </a:r>
            <a:br>
              <a:rPr u="sng" dirty="0"/>
            </a:br>
            <a:r>
              <a:rPr lang="it-IT" u="sng" dirty="0">
                <a:solidFill>
                  <a:schemeClr val="bg1"/>
                </a:solidFill>
              </a:rPr>
              <a:t>support@eligovote.</a:t>
            </a:r>
            <a:r>
              <a:rPr lang="it-IT" u="sng">
                <a:solidFill>
                  <a:schemeClr val="bg1"/>
                </a:solidFill>
              </a:rPr>
              <a:t>com </a:t>
            </a:r>
          </a:p>
          <a:p>
            <a:pPr marL="0" indent="0">
              <a:buSzTx/>
              <a:buNone/>
              <a:defRPr sz="2200">
                <a:solidFill>
                  <a:srgbClr val="FFFFFF"/>
                </a:solidFill>
              </a:defRPr>
            </a:pPr>
            <a:br>
              <a:rPr lang="it-IT" u="sng" dirty="0">
                <a:solidFill>
                  <a:schemeClr val="bg1"/>
                </a:solidFill>
              </a:rPr>
            </a:br>
            <a:r>
              <a:rPr lang="it-IT" dirty="0"/>
              <a:t>Copyright © 2024 ELIGO | ID Technology S.r.l. </a:t>
            </a:r>
            <a:br>
              <a:rPr lang="it-IT" dirty="0"/>
            </a:br>
            <a:r>
              <a:rPr lang="it-IT" dirty="0"/>
              <a:t>P.IVA: 11240660156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Titolo sezione"/>
          <p:cNvSpPr txBox="1">
            <a:spLocks noGrp="1"/>
          </p:cNvSpPr>
          <p:nvPr>
            <p:ph type="body" idx="21"/>
          </p:nvPr>
        </p:nvSpPr>
        <p:spPr>
          <a:xfrm>
            <a:off x="2116088" y="4552854"/>
            <a:ext cx="19682155" cy="192008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en-US">
                <a:latin typeface="Aspekta 600"/>
              </a:rPr>
              <a:t>Guida </a:t>
            </a:r>
            <a:r>
              <a:rPr lang="en-US" err="1">
                <a:latin typeface="Aspekta 600"/>
              </a:rPr>
              <a:t>pratica</a:t>
            </a:r>
            <a:r>
              <a:rPr lang="en-US">
                <a:latin typeface="Aspekta 600"/>
              </a:rPr>
              <a:t> al </a:t>
            </a:r>
            <a:r>
              <a:rPr lang="en-US" err="1">
                <a:latin typeface="Aspekta 600"/>
              </a:rPr>
              <a:t>voto</a:t>
            </a:r>
            <a:r>
              <a:rPr lang="en-US">
                <a:latin typeface="Aspekta 600"/>
              </a:rPr>
              <a:t> da </a:t>
            </a:r>
            <a:r>
              <a:rPr lang="en-US" err="1">
                <a:latin typeface="Aspekta 600"/>
              </a:rPr>
              <a:t>utilizzare</a:t>
            </a:r>
            <a:r>
              <a:rPr lang="en-US">
                <a:latin typeface="Aspekta 600"/>
              </a:rPr>
              <a:t> come </a:t>
            </a:r>
            <a:r>
              <a:rPr lang="en-US" i="1" err="1">
                <a:latin typeface="Aspekta 600"/>
              </a:rPr>
              <a:t>esempio</a:t>
            </a:r>
            <a:r>
              <a:rPr lang="en-US" i="1">
                <a:latin typeface="Aspekta 600"/>
              </a:rPr>
              <a:t>/</a:t>
            </a:r>
            <a:r>
              <a:rPr lang="en-US" i="1" err="1">
                <a:latin typeface="Aspekta 600"/>
              </a:rPr>
              <a:t>modello</a:t>
            </a:r>
            <a:r>
              <a:rPr lang="en-US">
                <a:latin typeface="Aspekta 600"/>
              </a:rPr>
              <a:t> di </a:t>
            </a:r>
            <a:r>
              <a:rPr lang="en-US" err="1">
                <a:latin typeface="Aspekta 600"/>
              </a:rPr>
              <a:t>presentazione</a:t>
            </a:r>
            <a:endParaRPr lang="it-IT" err="1">
              <a:latin typeface="Aspekta 60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PC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9802938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 dirty="0"/>
              <a:t>Email con credenziali di accesso</a:t>
            </a:r>
            <a:r>
              <a:rPr dirty="0"/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88714" y="6816055"/>
            <a:ext cx="9279450" cy="453931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dirty="0" err="1"/>
              <a:t>Qualche</a:t>
            </a:r>
            <a:r>
              <a:rPr lang="en-US" dirty="0"/>
              <a:t> </a:t>
            </a:r>
            <a:r>
              <a:rPr lang="en-US" dirty="0" err="1"/>
              <a:t>giorno</a:t>
            </a:r>
            <a:r>
              <a:rPr lang="en-US" dirty="0"/>
              <a:t> prima del </a:t>
            </a:r>
            <a:r>
              <a:rPr lang="en-US" dirty="0" err="1"/>
              <a:t>voto</a:t>
            </a:r>
            <a:r>
              <a:rPr lang="en-US" dirty="0"/>
              <a:t> </a:t>
            </a:r>
            <a:r>
              <a:rPr lang="en-US" dirty="0" err="1"/>
              <a:t>riceverai</a:t>
            </a:r>
            <a:r>
              <a:rPr lang="en-US" dirty="0"/>
              <a:t> via mail le </a:t>
            </a:r>
            <a:r>
              <a:rPr lang="en-US" dirty="0" err="1"/>
              <a:t>credenziali</a:t>
            </a:r>
            <a:r>
              <a:rPr lang="en-US" dirty="0"/>
              <a:t> di accesso (username e password) ed il link per </a:t>
            </a:r>
            <a:r>
              <a:rPr lang="en-US" dirty="0" err="1"/>
              <a:t>collegarsi</a:t>
            </a:r>
            <a:r>
              <a:rPr lang="en-US" dirty="0"/>
              <a:t> </a:t>
            </a:r>
            <a:r>
              <a:rPr lang="en-US" dirty="0" err="1"/>
              <a:t>all’area</a:t>
            </a:r>
            <a:r>
              <a:rPr lang="en-US" dirty="0"/>
              <a:t> di </a:t>
            </a:r>
            <a:r>
              <a:rPr lang="en-US" dirty="0" err="1"/>
              <a:t>voto</a:t>
            </a:r>
            <a:r>
              <a:rPr lang="en-US" dirty="0"/>
              <a:t> (</a:t>
            </a:r>
            <a:r>
              <a:rPr lang="en-US" dirty="0" err="1"/>
              <a:t>pulsante</a:t>
            </a:r>
            <a:r>
              <a:rPr lang="en-US" dirty="0"/>
              <a:t> </a:t>
            </a:r>
            <a:r>
              <a:rPr lang="en-US" i="1" dirty="0" err="1"/>
              <a:t>Accedi</a:t>
            </a:r>
            <a:r>
              <a:rPr lang="en-US" i="1" dirty="0"/>
              <a:t> al </a:t>
            </a:r>
            <a:r>
              <a:rPr lang="en-US" i="1" dirty="0" err="1"/>
              <a:t>voto</a:t>
            </a:r>
            <a:r>
              <a:rPr lang="en-US" dirty="0"/>
              <a:t>). </a:t>
            </a:r>
            <a:r>
              <a:rPr lang="en-US" dirty="0" err="1"/>
              <a:t>Potrai</a:t>
            </a:r>
            <a:r>
              <a:rPr lang="en-US" dirty="0"/>
              <a:t> </a:t>
            </a:r>
            <a:r>
              <a:rPr lang="en-US" dirty="0" err="1"/>
              <a:t>accedere</a:t>
            </a:r>
            <a:r>
              <a:rPr lang="en-US" dirty="0"/>
              <a:t> solo a </a:t>
            </a:r>
            <a:r>
              <a:rPr lang="en-US" dirty="0" err="1"/>
              <a:t>votazioni</a:t>
            </a:r>
            <a:r>
              <a:rPr lang="en-US" dirty="0"/>
              <a:t> </a:t>
            </a:r>
            <a:r>
              <a:rPr lang="en-US" dirty="0" err="1"/>
              <a:t>aperte</a:t>
            </a:r>
            <a:r>
              <a:rPr lang="en-US" dirty="0"/>
              <a:t>,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orari</a:t>
            </a:r>
            <a:r>
              <a:rPr lang="en-US" dirty="0"/>
              <a:t> </a:t>
            </a:r>
            <a:r>
              <a:rPr lang="en-US" dirty="0" err="1"/>
              <a:t>indicati</a:t>
            </a:r>
            <a:r>
              <a:rPr lang="en-US" dirty="0"/>
              <a:t> </a:t>
            </a:r>
            <a:r>
              <a:rPr lang="en-US" dirty="0" err="1"/>
              <a:t>nell’email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  <a:endParaRPr lang="it-IT" dirty="0"/>
          </a:p>
          <a:p>
            <a:r>
              <a:rPr lang="en-US" dirty="0" err="1"/>
              <a:t>Oggetto</a:t>
            </a:r>
            <a:r>
              <a:rPr lang="en-US" dirty="0"/>
              <a:t>: </a:t>
            </a:r>
            <a:r>
              <a:rPr lang="en-US" i="1" dirty="0"/>
              <a:t>Eligo </a:t>
            </a:r>
            <a:r>
              <a:rPr lang="en-US" i="1" dirty="0" err="1"/>
              <a:t>Evoting</a:t>
            </a:r>
            <a:r>
              <a:rPr lang="en-US" i="1" dirty="0"/>
              <a:t> - </a:t>
            </a:r>
            <a:r>
              <a:rPr lang="en-US" i="1" dirty="0" err="1"/>
              <a:t>Credenziali</a:t>
            </a:r>
            <a:r>
              <a:rPr lang="en-US" i="1" dirty="0"/>
              <a:t> di </a:t>
            </a:r>
            <a:r>
              <a:rPr lang="en-US" i="1" dirty="0" err="1"/>
              <a:t>nomecognome</a:t>
            </a:r>
            <a:r>
              <a:rPr lang="en-US" i="1" dirty="0"/>
              <a:t> - </a:t>
            </a:r>
            <a:r>
              <a:rPr lang="en-US" i="1" dirty="0" err="1"/>
              <a:t>Votazione</a:t>
            </a:r>
            <a:r>
              <a:rPr lang="en-US" i="1" dirty="0"/>
              <a:t> </a:t>
            </a:r>
            <a:r>
              <a:rPr lang="en-US" i="1" dirty="0" err="1"/>
              <a:t>titolo</a:t>
            </a:r>
            <a:br>
              <a:rPr lang="en-US" i="1" dirty="0"/>
            </a:br>
            <a:r>
              <a:rPr lang="en-US" dirty="0" err="1"/>
              <a:t>Mittente</a:t>
            </a:r>
            <a:r>
              <a:rPr lang="en-US" dirty="0"/>
              <a:t>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notifica@evoting.it</a:t>
            </a:r>
            <a:endParaRPr lang="en-US" dirty="0"/>
          </a:p>
          <a:p>
            <a:endParaRPr lang="it-IT" dirty="0"/>
          </a:p>
        </p:txBody>
      </p:sp>
      <p:pic>
        <p:nvPicPr>
          <p:cNvPr id="2" name="Immagine 1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B2C94C5C-1A2B-39B8-3AE1-6954FDEE3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5" name="Immagine 4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3C8733E-30D0-F075-D187-D73D33006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7587" y="3329048"/>
            <a:ext cx="10272553" cy="753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136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Accedi all'area di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842522"/>
            <a:ext cx="9763061" cy="2161745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 err="1"/>
              <a:t>Inserire</a:t>
            </a:r>
            <a:r>
              <a:rPr lang="en-US" i="1" dirty="0"/>
              <a:t> </a:t>
            </a:r>
            <a:r>
              <a:rPr lang="en-US" b="1" i="1" dirty="0"/>
              <a:t>username e password</a:t>
            </a:r>
            <a:r>
              <a:rPr lang="en-US" i="1" dirty="0"/>
              <a:t> </a:t>
            </a:r>
            <a:r>
              <a:rPr lang="en-US" i="1" dirty="0" err="1"/>
              <a:t>ricevuti</a:t>
            </a:r>
            <a:r>
              <a:rPr lang="en-US" i="1" dirty="0"/>
              <a:t> </a:t>
            </a:r>
            <a:r>
              <a:rPr lang="en-US" i="1" dirty="0" err="1"/>
              <a:t>nel</a:t>
            </a:r>
            <a:r>
              <a:rPr lang="en-US" i="1" dirty="0"/>
              <a:t> form in alto a sinistra.</a:t>
            </a:r>
          </a:p>
          <a:p>
            <a:r>
              <a:rPr lang="en-US" i="1" dirty="0"/>
              <a:t>Se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inseriscono</a:t>
            </a:r>
            <a:r>
              <a:rPr lang="en-US" i="1" dirty="0"/>
              <a:t> le </a:t>
            </a:r>
            <a:r>
              <a:rPr lang="en-US" i="1" dirty="0" err="1"/>
              <a:t>credenziali</a:t>
            </a:r>
            <a:r>
              <a:rPr lang="en-US" i="1" dirty="0"/>
              <a:t> di accesso con “</a:t>
            </a:r>
            <a:r>
              <a:rPr lang="en-US" i="1" dirty="0" err="1"/>
              <a:t>copia</a:t>
            </a:r>
            <a:r>
              <a:rPr lang="en-US" i="1" dirty="0"/>
              <a:t>/</a:t>
            </a:r>
            <a:r>
              <a:rPr lang="en-US" i="1" dirty="0" err="1"/>
              <a:t>incolla</a:t>
            </a:r>
            <a:r>
              <a:rPr lang="en-US" i="1" dirty="0"/>
              <a:t>“, fare </a:t>
            </a:r>
            <a:r>
              <a:rPr lang="en-US" i="1" dirty="0" err="1"/>
              <a:t>attenzione</a:t>
            </a:r>
            <a:r>
              <a:rPr lang="en-US" i="1" dirty="0"/>
              <a:t> a </a:t>
            </a:r>
            <a:r>
              <a:rPr lang="en-US" i="1" dirty="0" err="1"/>
              <a:t>copiare</a:t>
            </a:r>
            <a:r>
              <a:rPr lang="en-US" i="1" dirty="0"/>
              <a:t> </a:t>
            </a:r>
            <a:r>
              <a:rPr lang="en-US" i="1" dirty="0" err="1"/>
              <a:t>esclusivamente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caratteri</a:t>
            </a:r>
            <a:r>
              <a:rPr lang="en-US" i="1" dirty="0"/>
              <a:t> </a:t>
            </a:r>
            <a:r>
              <a:rPr lang="en-US" i="1" dirty="0" err="1"/>
              <a:t>privi</a:t>
            </a:r>
            <a:r>
              <a:rPr lang="en-US" i="1" dirty="0"/>
              <a:t> </a:t>
            </a:r>
            <a:r>
              <a:rPr lang="en-US" i="1" dirty="0" err="1"/>
              <a:t>dello</a:t>
            </a:r>
            <a:r>
              <a:rPr lang="en-US" i="1" dirty="0"/>
              <a:t> </a:t>
            </a:r>
            <a:r>
              <a:rPr lang="en-US" i="1" dirty="0" err="1"/>
              <a:t>spazio</a:t>
            </a:r>
            <a:r>
              <a:rPr lang="en-US" i="1" dirty="0"/>
              <a:t> prima e/o dopo.</a:t>
            </a:r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70460E12-1897-D60B-7FFE-1ED7F085F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5" name="Immagine 4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42461460-5A94-3DCA-1530-AFB493594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9789" y="3755363"/>
            <a:ext cx="12123738" cy="66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31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Esprimi il tuo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602139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err="1"/>
              <a:t>Verrà</a:t>
            </a:r>
            <a:r>
              <a:rPr lang="en-US" i="1"/>
              <a:t> </a:t>
            </a:r>
            <a:r>
              <a:rPr lang="en-US" i="1" err="1"/>
              <a:t>visualizzata</a:t>
            </a:r>
            <a:r>
              <a:rPr lang="en-US" i="1"/>
              <a:t> la </a:t>
            </a:r>
            <a:r>
              <a:rPr lang="en-US" i="1" err="1"/>
              <a:t>scheda</a:t>
            </a:r>
            <a:r>
              <a:rPr lang="en-US" i="1"/>
              <a:t> (o le </a:t>
            </a:r>
            <a:r>
              <a:rPr lang="en-US" i="1" err="1"/>
              <a:t>schede</a:t>
            </a:r>
            <a:r>
              <a:rPr lang="en-US" i="1"/>
              <a:t>) da </a:t>
            </a:r>
            <a:r>
              <a:rPr lang="en-US" i="1" err="1"/>
              <a:t>votare</a:t>
            </a:r>
            <a:r>
              <a:rPr lang="en-US" i="1"/>
              <a:t>.</a:t>
            </a:r>
            <a:br>
              <a:rPr lang="en-US" i="1"/>
            </a:br>
            <a:br>
              <a:rPr lang="en-US" i="1"/>
            </a:br>
            <a:r>
              <a:rPr lang="en-US" i="1"/>
              <a:t>Per </a:t>
            </a:r>
            <a:r>
              <a:rPr lang="en-US" i="1" err="1"/>
              <a:t>esprimere</a:t>
            </a:r>
            <a:r>
              <a:rPr lang="en-US" i="1"/>
              <a:t> il </a:t>
            </a:r>
            <a:r>
              <a:rPr lang="en-US" i="1" err="1"/>
              <a:t>voto</a:t>
            </a:r>
            <a:r>
              <a:rPr lang="en-US" i="1"/>
              <a:t> </a:t>
            </a:r>
            <a:r>
              <a:rPr lang="en-US" i="1" err="1"/>
              <a:t>selezionare</a:t>
            </a:r>
            <a:r>
              <a:rPr lang="en-US" i="1"/>
              <a:t> il </a:t>
            </a:r>
            <a:r>
              <a:rPr lang="en-US" i="1" err="1"/>
              <a:t>bottoncino</a:t>
            </a:r>
            <a:r>
              <a:rPr lang="en-US" i="1"/>
              <a:t> </a:t>
            </a:r>
            <a:r>
              <a:rPr lang="en-US" i="1" err="1"/>
              <a:t>relativo</a:t>
            </a:r>
            <a:r>
              <a:rPr lang="en-US" i="1"/>
              <a:t> al </a:t>
            </a:r>
            <a:r>
              <a:rPr lang="en-US" i="1" err="1"/>
              <a:t>candidato</a:t>
            </a:r>
            <a:r>
              <a:rPr lang="en-US" i="1"/>
              <a:t> </a:t>
            </a:r>
            <a:r>
              <a:rPr lang="en-US" i="1" err="1"/>
              <a:t>scelto</a:t>
            </a:r>
            <a:r>
              <a:rPr lang="en-US" i="1"/>
              <a:t> per </a:t>
            </a:r>
            <a:r>
              <a:rPr lang="en-US" i="1" err="1"/>
              <a:t>assegnare</a:t>
            </a:r>
            <a:r>
              <a:rPr lang="en-US" i="1"/>
              <a:t> la/le </a:t>
            </a:r>
            <a:r>
              <a:rPr lang="en-US" i="1" err="1"/>
              <a:t>preferenze</a:t>
            </a:r>
            <a:r>
              <a:rPr lang="en-US" i="1"/>
              <a:t>.</a:t>
            </a:r>
            <a:br>
              <a:rPr lang="en-US" i="1"/>
            </a:br>
            <a:r>
              <a:rPr lang="en-US" i="1"/>
              <a:t> </a:t>
            </a:r>
            <a:br>
              <a:rPr lang="en-US" i="1"/>
            </a:br>
            <a:r>
              <a:rPr lang="en-US" i="1"/>
              <a:t>Ri-</a:t>
            </a:r>
            <a:r>
              <a:rPr lang="en-US" i="1" err="1"/>
              <a:t>premi</a:t>
            </a:r>
            <a:r>
              <a:rPr lang="en-US" i="1"/>
              <a:t> per </a:t>
            </a:r>
            <a:r>
              <a:rPr lang="en-US" i="1" err="1"/>
              <a:t>deselezionare</a:t>
            </a:r>
            <a:r>
              <a:rPr lang="en-US" i="1"/>
              <a:t> il </a:t>
            </a:r>
            <a:r>
              <a:rPr lang="en-US" i="1" err="1"/>
              <a:t>candidato</a:t>
            </a:r>
            <a:r>
              <a:rPr lang="en-US" i="1"/>
              <a:t> e </a:t>
            </a:r>
            <a:r>
              <a:rPr lang="en-US" i="1" err="1"/>
              <a:t>selezionarne</a:t>
            </a:r>
            <a:r>
              <a:rPr lang="en-US" i="1"/>
              <a:t> un </a:t>
            </a:r>
            <a:r>
              <a:rPr lang="en-US" i="1" err="1"/>
              <a:t>altro</a:t>
            </a:r>
            <a:r>
              <a:rPr lang="en-US" i="1"/>
              <a:t>.</a:t>
            </a:r>
            <a:br>
              <a:rPr lang="en-US" i="1"/>
            </a:br>
            <a:r>
              <a:rPr lang="en-US" i="1"/>
              <a:t> </a:t>
            </a:r>
            <a:r>
              <a:rPr lang="en-US" i="1" err="1"/>
              <a:t>Cliccare</a:t>
            </a:r>
            <a:r>
              <a:rPr lang="en-US" i="1"/>
              <a:t> “</a:t>
            </a:r>
            <a:r>
              <a:rPr lang="en-US" i="1" err="1"/>
              <a:t>Conferma</a:t>
            </a:r>
            <a:r>
              <a:rPr lang="en-US" i="1"/>
              <a:t> </a:t>
            </a:r>
            <a:r>
              <a:rPr lang="en-US" i="1" err="1"/>
              <a:t>preferenze</a:t>
            </a:r>
            <a:r>
              <a:rPr lang="en-US" i="1"/>
              <a:t>“.</a:t>
            </a:r>
          </a:p>
          <a:p>
            <a:endParaRPr lang="en-US" i="1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D5AD67F-C3F4-6C5C-AAA7-9989936F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6" name="Immagine 5" descr="Immagine che contiene testo, schermata, diagramma, Carattere&#10;&#10;Descrizione generata automaticamente">
            <a:extLst>
              <a:ext uri="{FF2B5EF4-FFF2-40B4-BE49-F238E27FC236}">
                <a16:creationId xmlns:a16="http://schemas.microsoft.com/office/drawing/2014/main" id="{5DE1A56A-85BE-6A03-AFE1-CB3CC5E6A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1671" y="3857198"/>
            <a:ext cx="12149138" cy="659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640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Conferma il voto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3242040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volta </a:t>
            </a:r>
            <a:r>
              <a:rPr lang="en-US" i="1" dirty="0" err="1"/>
              <a:t>assegnato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,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presentata</a:t>
            </a:r>
            <a:r>
              <a:rPr lang="en-US" i="1" dirty="0"/>
              <a:t> la </a:t>
            </a:r>
            <a:r>
              <a:rPr lang="en-US" i="1" dirty="0" err="1"/>
              <a:t>pagina</a:t>
            </a:r>
            <a:r>
              <a:rPr lang="en-US" i="1" dirty="0"/>
              <a:t> di </a:t>
            </a:r>
            <a:r>
              <a:rPr lang="en-US" i="1" dirty="0" err="1"/>
              <a:t>riepilogo</a:t>
            </a:r>
            <a:r>
              <a:rPr lang="en-US" i="1" dirty="0"/>
              <a:t> del </a:t>
            </a:r>
            <a:r>
              <a:rPr lang="en-US" i="1" dirty="0" err="1"/>
              <a:t>voto</a:t>
            </a:r>
            <a:r>
              <a:rPr lang="en-US" i="1" dirty="0"/>
              <a:t>, come la </a:t>
            </a:r>
            <a:r>
              <a:rPr lang="en-US" i="1" dirty="0" err="1"/>
              <a:t>schermata</a:t>
            </a:r>
            <a:r>
              <a:rPr lang="en-US" i="1" dirty="0"/>
              <a:t> </a:t>
            </a:r>
            <a:r>
              <a:rPr lang="en-US" i="1" dirty="0" err="1"/>
              <a:t>d'esempio</a:t>
            </a:r>
            <a:r>
              <a:rPr lang="en-US" i="1" dirty="0"/>
              <a:t> qui a </a:t>
            </a:r>
            <a:r>
              <a:rPr lang="en-US" i="1" dirty="0" err="1"/>
              <a:t>fianco</a:t>
            </a:r>
            <a:r>
              <a:rPr lang="en-US" i="1" dirty="0"/>
              <a:t>. </a:t>
            </a:r>
            <a:br>
              <a:rPr lang="en-US" i="1" dirty="0"/>
            </a:br>
            <a:br>
              <a:rPr lang="en-US" i="1" dirty="0"/>
            </a:br>
            <a:r>
              <a:rPr lang="en-US" i="1" dirty="0"/>
              <a:t>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viene</a:t>
            </a:r>
            <a:r>
              <a:rPr lang="en-US" i="1" dirty="0"/>
              <a:t> </a:t>
            </a:r>
            <a:r>
              <a:rPr lang="en-US" i="1" dirty="0" err="1"/>
              <a:t>inserito</a:t>
            </a:r>
            <a:r>
              <a:rPr lang="en-US" i="1" dirty="0"/>
              <a:t> </a:t>
            </a:r>
            <a:r>
              <a:rPr lang="en-US" i="1" dirty="0" err="1"/>
              <a:t>nell’urna</a:t>
            </a:r>
            <a:r>
              <a:rPr lang="en-US" i="1" dirty="0"/>
              <a:t> </a:t>
            </a:r>
            <a:r>
              <a:rPr lang="en-US" i="1" dirty="0" err="1"/>
              <a:t>digitale</a:t>
            </a:r>
            <a:r>
              <a:rPr lang="en-US" i="1" dirty="0"/>
              <a:t>, solo dopo </a:t>
            </a:r>
            <a:r>
              <a:rPr lang="en-US" i="1" dirty="0" err="1"/>
              <a:t>questo</a:t>
            </a:r>
            <a:r>
              <a:rPr lang="en-US" i="1" dirty="0"/>
              <a:t> passaggio. 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Premendo</a:t>
            </a:r>
            <a:r>
              <a:rPr lang="en-US" i="1" dirty="0"/>
              <a:t> </a:t>
            </a:r>
            <a:r>
              <a:rPr lang="en-US" i="1" dirty="0" err="1"/>
              <a:t>su</a:t>
            </a:r>
            <a:r>
              <a:rPr lang="en-US" i="1" dirty="0"/>
              <a:t> “</a:t>
            </a:r>
            <a:r>
              <a:rPr lang="en-US" i="1" dirty="0" err="1"/>
              <a:t>Conferma</a:t>
            </a:r>
            <a:r>
              <a:rPr lang="en-US" i="1" dirty="0"/>
              <a:t> </a:t>
            </a:r>
            <a:r>
              <a:rPr lang="en-US" i="1" dirty="0" err="1"/>
              <a:t>voto</a:t>
            </a:r>
            <a:r>
              <a:rPr lang="en-US" i="1" dirty="0"/>
              <a:t>” il </a:t>
            </a:r>
            <a:r>
              <a:rPr lang="en-US" i="1" dirty="0" err="1"/>
              <a:t>voto</a:t>
            </a:r>
            <a:r>
              <a:rPr lang="en-US" i="1" dirty="0"/>
              <a:t> </a:t>
            </a:r>
            <a:r>
              <a:rPr lang="en-US" i="1" dirty="0" err="1"/>
              <a:t>diventa</a:t>
            </a:r>
            <a:r>
              <a:rPr lang="en-US" i="1" dirty="0"/>
              <a:t> </a:t>
            </a:r>
            <a:r>
              <a:rPr lang="en-US" i="1" dirty="0" err="1"/>
              <a:t>immodificabile</a:t>
            </a:r>
            <a:r>
              <a:rPr lang="en-US" i="1" dirty="0"/>
              <a:t>.</a:t>
            </a:r>
          </a:p>
          <a:p>
            <a:endParaRPr lang="en-US" i="1" dirty="0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318E8979-34D7-807E-7B30-CD514CAC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6" name="Immagine 5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15221250-EBF3-879A-DBF5-5F3CFE37A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450" y="3828827"/>
            <a:ext cx="12149138" cy="66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5080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23228249" y="12630396"/>
            <a:ext cx="419151" cy="47307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793" name="Intestazione"/>
          <p:cNvSpPr txBox="1">
            <a:spLocks noGrp="1"/>
          </p:cNvSpPr>
          <p:nvPr>
            <p:ph type="body" idx="21"/>
          </p:nvPr>
        </p:nvSpPr>
        <p:spPr>
          <a:xfrm>
            <a:off x="967004" y="2818585"/>
            <a:ext cx="3715625" cy="70845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VOTARE DA PC</a:t>
            </a:r>
            <a:endParaRPr/>
          </a:p>
        </p:txBody>
      </p:sp>
      <p:sp>
        <p:nvSpPr>
          <p:cNvPr id="794" name="Questo è un titolo, questo è un titolo."/>
          <p:cNvSpPr txBox="1">
            <a:spLocks noGrp="1"/>
          </p:cNvSpPr>
          <p:nvPr>
            <p:ph type="body" idx="22"/>
          </p:nvPr>
        </p:nvSpPr>
        <p:spPr>
          <a:xfrm>
            <a:off x="779065" y="3527037"/>
            <a:ext cx="10690704" cy="2956422"/>
          </a:xfrm>
          <a:prstGeom prst="rect">
            <a:avLst/>
          </a:prstGeom>
        </p:spPr>
        <p:txBody>
          <a:bodyPr lIns="71437" tIns="71437" rIns="71437" bIns="71437" anchor="t">
            <a:normAutofit/>
          </a:bodyPr>
          <a:lstStyle/>
          <a:p>
            <a:r>
              <a:rPr lang="it-IT"/>
              <a:t>Votazione eseguita</a:t>
            </a:r>
            <a:r>
              <a:t>.</a:t>
            </a:r>
          </a:p>
        </p:txBody>
      </p:sp>
      <p:sp>
        <p:nvSpPr>
          <p:cNvPr id="795" name="Descrizione dell’argomento di cui si sta parlando, descrizione dell’argomento di cui si sta parlando, descrizione dell’argomento di cui si sta parlando, descrizione dell’argomento di cui si sta parlando,"/>
          <p:cNvSpPr txBox="1">
            <a:spLocks noGrp="1"/>
          </p:cNvSpPr>
          <p:nvPr>
            <p:ph type="body" idx="23"/>
          </p:nvPr>
        </p:nvSpPr>
        <p:spPr>
          <a:xfrm>
            <a:off x="773160" y="5140097"/>
            <a:ext cx="9763061" cy="4899417"/>
          </a:xfrm>
          <a:prstGeom prst="rect">
            <a:avLst/>
          </a:prstGeom>
        </p:spPr>
        <p:txBody>
          <a:bodyPr wrap="square" lIns="71437" tIns="71437" rIns="71437" bIns="71437" anchor="t">
            <a:spAutoFit/>
          </a:bodyPr>
          <a:lstStyle/>
          <a:p>
            <a:r>
              <a:rPr lang="en-US" i="1" dirty="0"/>
              <a:t>Una volta </a:t>
            </a:r>
            <a:r>
              <a:rPr lang="en-US" i="1" dirty="0" err="1"/>
              <a:t>confermato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, </a:t>
            </a:r>
            <a:r>
              <a:rPr lang="en-US" i="1" dirty="0" err="1"/>
              <a:t>comparirà</a:t>
            </a:r>
            <a:r>
              <a:rPr lang="en-US" i="1" dirty="0"/>
              <a:t> il </a:t>
            </a:r>
            <a:r>
              <a:rPr lang="en-US" i="1" dirty="0" err="1"/>
              <a:t>messaggio</a:t>
            </a:r>
            <a:r>
              <a:rPr lang="en-US" i="1" dirty="0"/>
              <a:t> </a:t>
            </a:r>
            <a:r>
              <a:rPr lang="en-US" i="1" dirty="0" err="1"/>
              <a:t>che</a:t>
            </a:r>
            <a:r>
              <a:rPr lang="en-US" i="1" dirty="0"/>
              <a:t> il </a:t>
            </a:r>
            <a:r>
              <a:rPr lang="en-US" i="1" dirty="0" err="1"/>
              <a:t>voto</a:t>
            </a:r>
            <a:r>
              <a:rPr lang="en-US" i="1" dirty="0"/>
              <a:t> è </a:t>
            </a:r>
            <a:r>
              <a:rPr lang="en-US" i="1" dirty="0" err="1"/>
              <a:t>stato</a:t>
            </a:r>
            <a:r>
              <a:rPr lang="en-US" i="1" dirty="0"/>
              <a:t> </a:t>
            </a:r>
            <a:r>
              <a:rPr lang="en-US" i="1" dirty="0" err="1"/>
              <a:t>registrato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/>
              <a:t>NON </a:t>
            </a:r>
            <a:r>
              <a:rPr lang="en-US" i="1" dirty="0" err="1"/>
              <a:t>chiudere</a:t>
            </a:r>
            <a:r>
              <a:rPr lang="en-US" i="1" dirty="0"/>
              <a:t> il browser o </a:t>
            </a:r>
            <a:r>
              <a:rPr lang="en-US" i="1" dirty="0" err="1"/>
              <a:t>spegnere</a:t>
            </a:r>
            <a:r>
              <a:rPr lang="en-US" i="1" dirty="0"/>
              <a:t> il PC.</a:t>
            </a:r>
            <a:br>
              <a:rPr lang="en-US" i="1" dirty="0"/>
            </a:br>
            <a:r>
              <a:rPr lang="en-US" i="1" dirty="0"/>
              <a:t> </a:t>
            </a:r>
            <a:br>
              <a:rPr lang="en-US" i="1" dirty="0"/>
            </a:br>
            <a:r>
              <a:rPr lang="en-US" i="1" dirty="0" err="1"/>
              <a:t>Cliccare</a:t>
            </a:r>
            <a:r>
              <a:rPr lang="en-US" i="1" dirty="0"/>
              <a:t> “Continua“ per </a:t>
            </a:r>
            <a:r>
              <a:rPr lang="en-US" i="1" dirty="0" err="1"/>
              <a:t>terminare</a:t>
            </a:r>
            <a:r>
              <a:rPr lang="en-US" i="1" dirty="0"/>
              <a:t> </a:t>
            </a:r>
            <a:r>
              <a:rPr lang="en-US" i="1" dirty="0" err="1"/>
              <a:t>l’operazione</a:t>
            </a:r>
            <a:r>
              <a:rPr lang="en-US" i="1" dirty="0"/>
              <a:t> di </a:t>
            </a:r>
            <a:r>
              <a:rPr lang="en-US" i="1" dirty="0" err="1"/>
              <a:t>voto</a:t>
            </a:r>
            <a:r>
              <a:rPr lang="en-US" i="1" dirty="0"/>
              <a:t> o </a:t>
            </a:r>
            <a:r>
              <a:rPr lang="en-US" i="1" dirty="0" err="1"/>
              <a:t>passare</a:t>
            </a:r>
            <a:r>
              <a:rPr lang="en-US" i="1" dirty="0"/>
              <a:t> </a:t>
            </a:r>
            <a:r>
              <a:rPr lang="en-US" i="1" dirty="0" err="1"/>
              <a:t>alla</a:t>
            </a:r>
            <a:r>
              <a:rPr lang="en-US" i="1" dirty="0"/>
              <a:t> </a:t>
            </a:r>
            <a:r>
              <a:rPr lang="en-US" i="1" dirty="0" err="1"/>
              <a:t>scheda</a:t>
            </a:r>
            <a:r>
              <a:rPr lang="en-US" i="1" dirty="0"/>
              <a:t> </a:t>
            </a:r>
            <a:r>
              <a:rPr lang="en-US" i="1" dirty="0" err="1"/>
              <a:t>successiva</a:t>
            </a:r>
            <a:r>
              <a:rPr lang="en-US" i="1" dirty="0"/>
              <a:t>.</a:t>
            </a:r>
            <a:br>
              <a:rPr lang="en-US" i="1" dirty="0"/>
            </a:br>
            <a:r>
              <a:rPr lang="en-US" i="1" dirty="0"/>
              <a:t> </a:t>
            </a:r>
            <a:endParaRPr lang="it-IT" dirty="0"/>
          </a:p>
          <a:p>
            <a:endParaRPr lang="en-US" i="1" dirty="0"/>
          </a:p>
          <a:p>
            <a:endParaRPr lang="en-US" i="1"/>
          </a:p>
        </p:txBody>
      </p:sp>
      <p:pic>
        <p:nvPicPr>
          <p:cNvPr id="3" name="Immagine 2" descr="Immagine che contiene elettronica, computer, computer, Dispositivo elettronico&#10;&#10;Descrizione generata automaticamente">
            <a:extLst>
              <a:ext uri="{FF2B5EF4-FFF2-40B4-BE49-F238E27FC236}">
                <a16:creationId xmlns:a16="http://schemas.microsoft.com/office/drawing/2014/main" id="{DE2EA7A5-A12C-2146-2AAA-D3E37DD98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3937" y="2639220"/>
            <a:ext cx="16144875" cy="9477375"/>
          </a:xfrm>
          <a:prstGeom prst="rect">
            <a:avLst/>
          </a:prstGeom>
        </p:spPr>
      </p:pic>
      <p:pic>
        <p:nvPicPr>
          <p:cNvPr id="6" name="Immagine 5" descr="Immagine che contiene testo, schermata, Rettangolo, design&#10;&#10;Descrizione generata automaticamente">
            <a:extLst>
              <a:ext uri="{FF2B5EF4-FFF2-40B4-BE49-F238E27FC236}">
                <a16:creationId xmlns:a16="http://schemas.microsoft.com/office/drawing/2014/main" id="{C28C15B9-6FEA-333A-7689-67571C0CB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829" y="3785319"/>
            <a:ext cx="12149138" cy="661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070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Titolo sezione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 lIns="0" tIns="0" rIns="0" bIns="0" anchor="t">
            <a:noAutofit/>
          </a:bodyPr>
          <a:lstStyle/>
          <a:p>
            <a:r>
              <a:rPr lang="it-IT"/>
              <a:t>Votare da Smartphone</a:t>
            </a:r>
          </a:p>
        </p:txBody>
      </p:sp>
    </p:spTree>
    <p:extLst>
      <p:ext uri="{BB962C8B-B14F-4D97-AF65-F5344CB8AC3E}">
        <p14:creationId xmlns:p14="http://schemas.microsoft.com/office/powerpoint/2010/main" val="19368761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473E31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Aspekta 600"/>
        <a:ea typeface="Aspekta 600"/>
        <a:cs typeface="Aspekta 600"/>
      </a:majorFont>
      <a:minorFont>
        <a:latin typeface="Aspekta 600"/>
        <a:ea typeface="Aspekta 600"/>
        <a:cs typeface="Aspekta 600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l" defTabSz="2438339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9000" b="0" i="0" u="none" strike="noStrike" cap="none" spc="-180" normalizeH="0" baseline="0">
            <a:ln>
              <a:noFill/>
            </a:ln>
            <a:solidFill>
              <a:srgbClr val="473E31"/>
            </a:solidFill>
            <a:effectLst/>
            <a:uFillTx/>
            <a:latin typeface="+mn-lt"/>
            <a:ea typeface="+mn-ea"/>
            <a:cs typeface="+mn-cs"/>
            <a:sym typeface="Aspekta 600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C33E8217D9D224392D16130CD0C26C0" ma:contentTypeVersion="18" ma:contentTypeDescription="Creare un nuovo documento." ma:contentTypeScope="" ma:versionID="d6e8affb7de27b97e29868178fc804c5">
  <xsd:schema xmlns:xsd="http://www.w3.org/2001/XMLSchema" xmlns:xs="http://www.w3.org/2001/XMLSchema" xmlns:p="http://schemas.microsoft.com/office/2006/metadata/properties" xmlns:ns2="5f79eabc-2707-4083-b50e-08cb8a10c131" xmlns:ns3="07e8e6a0-de1b-4f42-8e7c-f08932d818fe" targetNamespace="http://schemas.microsoft.com/office/2006/metadata/properties" ma:root="true" ma:fieldsID="3780f5028386677224194b480b847de7" ns2:_="" ns3:_="">
    <xsd:import namespace="5f79eabc-2707-4083-b50e-08cb8a10c131"/>
    <xsd:import namespace="07e8e6a0-de1b-4f42-8e7c-f08932d818fe"/>
    <xsd:element name="properties">
      <xsd:complexType>
        <xsd:sequence>
          <xsd:element name="documentManagement">
            <xsd:complexType>
              <xsd:all>
                <xsd:element ref="ns2:Gruppi_x0020_di_x0020_destinatari" minOccurs="0"/>
                <xsd:element ref="ns2:_ModernAudienceTargetUserField" minOccurs="0"/>
                <xsd:element ref="ns2:_ModernAudienceAadObjectId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9eabc-2707-4083-b50e-08cb8a10c131" elementFormDefault="qualified">
    <xsd:import namespace="http://schemas.microsoft.com/office/2006/documentManagement/types"/>
    <xsd:import namespace="http://schemas.microsoft.com/office/infopath/2007/PartnerControls"/>
    <xsd:element name="Gruppi_x0020_di_x0020_destinatari" ma:index="8" nillable="true" ma:displayName="Gruppi di destinatari" ma:internalName="Gruppi_x0020_di_x0020_destinatari">
      <xsd:simpleType>
        <xsd:restriction base="dms:Unknown"/>
      </xsd:simpleType>
    </xsd:element>
    <xsd:element name="_ModernAudienceTargetUserField" ma:index="9" nillable="true" ma:displayName="Gruppo di destinatari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10" nillable="true" ma:displayName="ID gruppi di destinatari" ma:list="{48cc1101-d23f-4735-9886-5dc6414546f6}" ma:internalName="_ModernAudienceAadObjectIds" ma:readOnly="true" ma:showField="_AadObjectIdForUser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Tag immagine" ma:readOnly="false" ma:fieldId="{5cf76f15-5ced-4ddc-b409-7134ff3c332f}" ma:taxonomyMulti="true" ma:sspId="48f9a8fe-9053-4983-a4c1-de8f6a65fb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e8e6a0-de1b-4f42-8e7c-f08932d818f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0f18d48c-1b19-4f47-9307-a51a738d9dd4}" ma:internalName="TaxCatchAll" ma:showField="CatchAllData" ma:web="07e8e6a0-de1b-4f42-8e7c-f08932d818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e8e6a0-de1b-4f42-8e7c-f08932d818fe" xsi:nil="true"/>
    <Gruppi_x0020_di_x0020_destinatari xmlns="5f79eabc-2707-4083-b50e-08cb8a10c131" xsi:nil="true"/>
    <_ModernAudienceTargetUserField xmlns="5f79eabc-2707-4083-b50e-08cb8a10c131">
      <UserInfo>
        <DisplayName/>
        <AccountId xsi:nil="true"/>
        <AccountType/>
      </UserInfo>
    </_ModernAudienceTargetUserField>
    <lcf76f155ced4ddcb4097134ff3c332f xmlns="5f79eabc-2707-4083-b50e-08cb8a10c13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6247AB-2018-4CB9-80D1-CFDE028E1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79eabc-2707-4083-b50e-08cb8a10c131"/>
    <ds:schemaRef ds:uri="07e8e6a0-de1b-4f42-8e7c-f08932d818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05B14A-CF6D-45CB-BB86-4B389F6528DA}">
  <ds:schemaRefs>
    <ds:schemaRef ds:uri="07e8e6a0-de1b-4f42-8e7c-f08932d818fe"/>
    <ds:schemaRef ds:uri="5f79eabc-2707-4083-b50e-08cb8a10c131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AF0632-88A9-4AB7-BC58-6C94A42C7B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756</Words>
  <Application>Microsoft Office PowerPoint</Application>
  <PresentationFormat>Personalizzato</PresentationFormat>
  <Paragraphs>66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Aspekta 400</vt:lpstr>
      <vt:lpstr>Aspekta 500</vt:lpstr>
      <vt:lpstr>Aspekta 550</vt:lpstr>
      <vt:lpstr>Aspekta 600</vt:lpstr>
      <vt:lpstr>Aspekta 700</vt:lpstr>
      <vt:lpstr>Helvetica Neue</vt:lpstr>
      <vt:lpstr>Roboto</vt:lpstr>
      <vt:lpstr>21_BasicWhite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Anna Nino</cp:lastModifiedBy>
  <cp:revision>175</cp:revision>
  <dcterms:modified xsi:type="dcterms:W3CDTF">2024-05-07T10:53:11Z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0x010100EC33E8217D9D224392D16130CD0C26C0</vt:lpwstr>
  </property>
  <property fmtid="{D5CDD505-2E9C-101B-9397-08002B2CF9AE}" pid="3" name="MediaServiceImageTags">
    <vt:lpwstr/>
  </property>
</Properties>
</file>